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5"/>
  </p:sldMasterIdLst>
  <p:notesMasterIdLst>
    <p:notesMasterId r:id="rId6"/>
  </p:notesMasterIdLst>
  <p:sldIdLst>
    <p:sldId id="256" r:id="rId7"/>
    <p:sldId id="257" r:id="rId8"/>
    <p:sldId id="258" r:id="rId9"/>
    <p:sldId id="259" r:id="rId10"/>
    <p:sldId id="260" r:id="rId11"/>
    <p:sldId id="261" r:id="rId12"/>
  </p:sldIdLst>
  <p:sldSz cy="7772400" cx="10058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F9DE316-F9E5-4D8E-BBB0-B9251D7F4A3C}">
  <a:tblStyle styleId="{EF9DE316-F9E5-4D8E-BBB0-B9251D7F4A3C}" styleName="Table_0">
    <a:wholeTbl>
      <a:tcTxStyle>
        <a:font>
          <a:latin typeface="Arial"/>
          <a:ea typeface="Arial"/>
          <a:cs typeface="Arial"/>
        </a:font>
        <a:srgbClr val="000000"/>
      </a:tcTxStyle>
      <a:tcStyle>
        <a:tcBdr>
          <a:left>
            <a:ln cap="flat" cmpd="sng" w="6350">
              <a:solidFill>
                <a:srgbClr val="000000"/>
              </a:solidFill>
              <a:prstDash val="solid"/>
              <a:round/>
              <a:headEnd len="sm" w="sm" type="none"/>
              <a:tailEnd len="sm" w="sm" type="none"/>
            </a:ln>
          </a:left>
          <a:right>
            <a:ln cap="flat" cmpd="sng" w="6350">
              <a:solidFill>
                <a:srgbClr val="000000"/>
              </a:solidFill>
              <a:prstDash val="solid"/>
              <a:round/>
              <a:headEnd len="sm" w="sm" type="none"/>
              <a:tailEnd len="sm" w="sm" type="none"/>
            </a:ln>
          </a:right>
          <a:top>
            <a:ln cap="flat" cmpd="sng" w="6350">
              <a:solidFill>
                <a:srgbClr val="000000"/>
              </a:solidFill>
              <a:prstDash val="solid"/>
              <a:round/>
              <a:headEnd len="sm" w="sm" type="none"/>
              <a:tailEnd len="sm" w="sm" type="none"/>
            </a:ln>
          </a:top>
          <a:bottom>
            <a:ln cap="flat" cmpd="sng" w="6350">
              <a:solidFill>
                <a:srgbClr val="000000"/>
              </a:solidFill>
              <a:prstDash val="solid"/>
              <a:round/>
              <a:headEnd len="sm" w="sm" type="none"/>
              <a:tailEnd len="sm" w="sm" type="none"/>
            </a:ln>
          </a:bottom>
          <a:insideH>
            <a:ln cap="flat" cmpd="sng" w="6350">
              <a:solidFill>
                <a:srgbClr val="000000"/>
              </a:solidFill>
              <a:prstDash val="solid"/>
              <a:round/>
              <a:headEnd len="sm" w="sm" type="none"/>
              <a:tailEnd len="sm" w="sm" type="none"/>
            </a:ln>
          </a:insideH>
          <a:insideV>
            <a:ln cap="flat" cmpd="sng" w="635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EF3698CD-4CAF-4DF7-BB89-BB0ACA3123D9}"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448" orient="horz"/>
        <p:guide pos="316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gd08db25cae_0_0:notes"/>
          <p:cNvSpPr/>
          <p:nvPr>
            <p:ph idx="2" type="sldImg"/>
          </p:nvPr>
        </p:nvSpPr>
        <p:spPr>
          <a:xfrm>
            <a:off x="1210522"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gd08db25ca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d08db25cae_0_62:notes"/>
          <p:cNvSpPr/>
          <p:nvPr>
            <p:ph idx="2" type="sldImg"/>
          </p:nvPr>
        </p:nvSpPr>
        <p:spPr>
          <a:xfrm>
            <a:off x="1210532"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d08db25cae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d08db25cae_0_85:notes"/>
          <p:cNvSpPr/>
          <p:nvPr>
            <p:ph idx="2" type="sldImg"/>
          </p:nvPr>
        </p:nvSpPr>
        <p:spPr>
          <a:xfrm>
            <a:off x="1210532"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d08db25cae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d39deb9217_0_95:notes"/>
          <p:cNvSpPr/>
          <p:nvPr>
            <p:ph idx="2" type="sldImg"/>
          </p:nvPr>
        </p:nvSpPr>
        <p:spPr>
          <a:xfrm>
            <a:off x="1210532"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d39deb9217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gd39deb9217_0_35:notes"/>
          <p:cNvSpPr/>
          <p:nvPr>
            <p:ph idx="2" type="sldImg"/>
          </p:nvPr>
        </p:nvSpPr>
        <p:spPr>
          <a:xfrm>
            <a:off x="1210532"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d39deb9217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d2fce58ddd_0_15:notes"/>
          <p:cNvSpPr/>
          <p:nvPr>
            <p:ph idx="2" type="sldImg"/>
          </p:nvPr>
        </p:nvSpPr>
        <p:spPr>
          <a:xfrm>
            <a:off x="1210532"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d2fce58ddd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42879" y="1125136"/>
            <a:ext cx="9372600" cy="3101700"/>
          </a:xfrm>
          <a:prstGeom prst="rect">
            <a:avLst/>
          </a:prstGeom>
        </p:spPr>
        <p:txBody>
          <a:bodyPr anchorCtr="0" anchor="b" bIns="113100" lIns="113100" spcFirstLastPara="1" rIns="113100" wrap="square" tIns="113100">
            <a:normAutofit/>
          </a:bodyPr>
          <a:lstStyle>
            <a:lvl1pPr lvl="0" algn="ctr">
              <a:spcBef>
                <a:spcPts val="0"/>
              </a:spcBef>
              <a:spcAft>
                <a:spcPts val="0"/>
              </a:spcAft>
              <a:buSzPts val="6400"/>
              <a:buNone/>
              <a:defRPr sz="6400"/>
            </a:lvl1pPr>
            <a:lvl2pPr lvl="1" algn="ctr">
              <a:spcBef>
                <a:spcPts val="0"/>
              </a:spcBef>
              <a:spcAft>
                <a:spcPts val="0"/>
              </a:spcAft>
              <a:buSzPts val="6400"/>
              <a:buNone/>
              <a:defRPr sz="6400"/>
            </a:lvl2pPr>
            <a:lvl3pPr lvl="2" algn="ctr">
              <a:spcBef>
                <a:spcPts val="0"/>
              </a:spcBef>
              <a:spcAft>
                <a:spcPts val="0"/>
              </a:spcAft>
              <a:buSzPts val="6400"/>
              <a:buNone/>
              <a:defRPr sz="6400"/>
            </a:lvl3pPr>
            <a:lvl4pPr lvl="3" algn="ctr">
              <a:spcBef>
                <a:spcPts val="0"/>
              </a:spcBef>
              <a:spcAft>
                <a:spcPts val="0"/>
              </a:spcAft>
              <a:buSzPts val="6400"/>
              <a:buNone/>
              <a:defRPr sz="6400"/>
            </a:lvl4pPr>
            <a:lvl5pPr lvl="4" algn="ctr">
              <a:spcBef>
                <a:spcPts val="0"/>
              </a:spcBef>
              <a:spcAft>
                <a:spcPts val="0"/>
              </a:spcAft>
              <a:buSzPts val="6400"/>
              <a:buNone/>
              <a:defRPr sz="6400"/>
            </a:lvl5pPr>
            <a:lvl6pPr lvl="5" algn="ctr">
              <a:spcBef>
                <a:spcPts val="0"/>
              </a:spcBef>
              <a:spcAft>
                <a:spcPts val="0"/>
              </a:spcAft>
              <a:buSzPts val="6400"/>
              <a:buNone/>
              <a:defRPr sz="6400"/>
            </a:lvl6pPr>
            <a:lvl7pPr lvl="6" algn="ctr">
              <a:spcBef>
                <a:spcPts val="0"/>
              </a:spcBef>
              <a:spcAft>
                <a:spcPts val="0"/>
              </a:spcAft>
              <a:buSzPts val="6400"/>
              <a:buNone/>
              <a:defRPr sz="6400"/>
            </a:lvl7pPr>
            <a:lvl8pPr lvl="7" algn="ctr">
              <a:spcBef>
                <a:spcPts val="0"/>
              </a:spcBef>
              <a:spcAft>
                <a:spcPts val="0"/>
              </a:spcAft>
              <a:buSzPts val="6400"/>
              <a:buNone/>
              <a:defRPr sz="6400"/>
            </a:lvl8pPr>
            <a:lvl9pPr lvl="8" algn="ctr">
              <a:spcBef>
                <a:spcPts val="0"/>
              </a:spcBef>
              <a:spcAft>
                <a:spcPts val="0"/>
              </a:spcAft>
              <a:buSzPts val="6400"/>
              <a:buNone/>
              <a:defRPr sz="6400"/>
            </a:lvl9pPr>
          </a:lstStyle>
          <a:p/>
        </p:txBody>
      </p:sp>
      <p:sp>
        <p:nvSpPr>
          <p:cNvPr id="11" name="Google Shape;11;p2"/>
          <p:cNvSpPr txBox="1"/>
          <p:nvPr>
            <p:ph idx="1" type="subTitle"/>
          </p:nvPr>
        </p:nvSpPr>
        <p:spPr>
          <a:xfrm>
            <a:off x="342870" y="4282678"/>
            <a:ext cx="9372600" cy="1197600"/>
          </a:xfrm>
          <a:prstGeom prst="rect">
            <a:avLst/>
          </a:prstGeom>
        </p:spPr>
        <p:txBody>
          <a:bodyPr anchorCtr="0" anchor="t" bIns="113100" lIns="113100" spcFirstLastPara="1" rIns="113100" wrap="square" tIns="113100">
            <a:normAutofit/>
          </a:bodyPr>
          <a:lstStyle>
            <a:lvl1pPr lvl="0" algn="ctr">
              <a:lnSpc>
                <a:spcPct val="100000"/>
              </a:lnSpc>
              <a:spcBef>
                <a:spcPts val="0"/>
              </a:spcBef>
              <a:spcAft>
                <a:spcPts val="0"/>
              </a:spcAft>
              <a:buSzPts val="3500"/>
              <a:buNone/>
              <a:defRPr sz="3500"/>
            </a:lvl1pPr>
            <a:lvl2pPr lvl="1" algn="ctr">
              <a:lnSpc>
                <a:spcPct val="100000"/>
              </a:lnSpc>
              <a:spcBef>
                <a:spcPts val="0"/>
              </a:spcBef>
              <a:spcAft>
                <a:spcPts val="0"/>
              </a:spcAft>
              <a:buSzPts val="3500"/>
              <a:buNone/>
              <a:defRPr sz="3500"/>
            </a:lvl2pPr>
            <a:lvl3pPr lvl="2" algn="ctr">
              <a:lnSpc>
                <a:spcPct val="100000"/>
              </a:lnSpc>
              <a:spcBef>
                <a:spcPts val="0"/>
              </a:spcBef>
              <a:spcAft>
                <a:spcPts val="0"/>
              </a:spcAft>
              <a:buSzPts val="3500"/>
              <a:buNone/>
              <a:defRPr sz="3500"/>
            </a:lvl3pPr>
            <a:lvl4pPr lvl="3" algn="ctr">
              <a:lnSpc>
                <a:spcPct val="100000"/>
              </a:lnSpc>
              <a:spcBef>
                <a:spcPts val="0"/>
              </a:spcBef>
              <a:spcAft>
                <a:spcPts val="0"/>
              </a:spcAft>
              <a:buSzPts val="3500"/>
              <a:buNone/>
              <a:defRPr sz="3500"/>
            </a:lvl4pPr>
            <a:lvl5pPr lvl="4" algn="ctr">
              <a:lnSpc>
                <a:spcPct val="100000"/>
              </a:lnSpc>
              <a:spcBef>
                <a:spcPts val="0"/>
              </a:spcBef>
              <a:spcAft>
                <a:spcPts val="0"/>
              </a:spcAft>
              <a:buSzPts val="3500"/>
              <a:buNone/>
              <a:defRPr sz="3500"/>
            </a:lvl5pPr>
            <a:lvl6pPr lvl="5" algn="ctr">
              <a:lnSpc>
                <a:spcPct val="100000"/>
              </a:lnSpc>
              <a:spcBef>
                <a:spcPts val="0"/>
              </a:spcBef>
              <a:spcAft>
                <a:spcPts val="0"/>
              </a:spcAft>
              <a:buSzPts val="3500"/>
              <a:buNone/>
              <a:defRPr sz="3500"/>
            </a:lvl6pPr>
            <a:lvl7pPr lvl="6" algn="ctr">
              <a:lnSpc>
                <a:spcPct val="100000"/>
              </a:lnSpc>
              <a:spcBef>
                <a:spcPts val="0"/>
              </a:spcBef>
              <a:spcAft>
                <a:spcPts val="0"/>
              </a:spcAft>
              <a:buSzPts val="3500"/>
              <a:buNone/>
              <a:defRPr sz="3500"/>
            </a:lvl7pPr>
            <a:lvl8pPr lvl="7" algn="ctr">
              <a:lnSpc>
                <a:spcPct val="100000"/>
              </a:lnSpc>
              <a:spcBef>
                <a:spcPts val="0"/>
              </a:spcBef>
              <a:spcAft>
                <a:spcPts val="0"/>
              </a:spcAft>
              <a:buSzPts val="3500"/>
              <a:buNone/>
              <a:defRPr sz="3500"/>
            </a:lvl8pPr>
            <a:lvl9pPr lvl="8" algn="ctr">
              <a:lnSpc>
                <a:spcPct val="100000"/>
              </a:lnSpc>
              <a:spcBef>
                <a:spcPts val="0"/>
              </a:spcBef>
              <a:spcAft>
                <a:spcPts val="0"/>
              </a:spcAft>
              <a:buSzPts val="3500"/>
              <a:buNone/>
              <a:defRPr sz="3500"/>
            </a:lvl9pPr>
          </a:lstStyle>
          <a:p/>
        </p:txBody>
      </p:sp>
      <p:sp>
        <p:nvSpPr>
          <p:cNvPr id="12" name="Google Shape;12;p2"/>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42870" y="1671478"/>
            <a:ext cx="9372600" cy="2967000"/>
          </a:xfrm>
          <a:prstGeom prst="rect">
            <a:avLst/>
          </a:prstGeom>
        </p:spPr>
        <p:txBody>
          <a:bodyPr anchorCtr="0" anchor="b" bIns="113100" lIns="113100" spcFirstLastPara="1" rIns="113100" wrap="square" tIns="113100">
            <a:normAutofit/>
          </a:bodyPr>
          <a:lstStyle>
            <a:lvl1pPr lvl="0" algn="ctr">
              <a:spcBef>
                <a:spcPts val="0"/>
              </a:spcBef>
              <a:spcAft>
                <a:spcPts val="0"/>
              </a:spcAft>
              <a:buSzPts val="14800"/>
              <a:buNone/>
              <a:defRPr sz="14800"/>
            </a:lvl1pPr>
            <a:lvl2pPr lvl="1" algn="ctr">
              <a:spcBef>
                <a:spcPts val="0"/>
              </a:spcBef>
              <a:spcAft>
                <a:spcPts val="0"/>
              </a:spcAft>
              <a:buSzPts val="14800"/>
              <a:buNone/>
              <a:defRPr sz="14800"/>
            </a:lvl2pPr>
            <a:lvl3pPr lvl="2" algn="ctr">
              <a:spcBef>
                <a:spcPts val="0"/>
              </a:spcBef>
              <a:spcAft>
                <a:spcPts val="0"/>
              </a:spcAft>
              <a:buSzPts val="14800"/>
              <a:buNone/>
              <a:defRPr sz="14800"/>
            </a:lvl3pPr>
            <a:lvl4pPr lvl="3" algn="ctr">
              <a:spcBef>
                <a:spcPts val="0"/>
              </a:spcBef>
              <a:spcAft>
                <a:spcPts val="0"/>
              </a:spcAft>
              <a:buSzPts val="14800"/>
              <a:buNone/>
              <a:defRPr sz="14800"/>
            </a:lvl4pPr>
            <a:lvl5pPr lvl="4" algn="ctr">
              <a:spcBef>
                <a:spcPts val="0"/>
              </a:spcBef>
              <a:spcAft>
                <a:spcPts val="0"/>
              </a:spcAft>
              <a:buSzPts val="14800"/>
              <a:buNone/>
              <a:defRPr sz="14800"/>
            </a:lvl5pPr>
            <a:lvl6pPr lvl="5" algn="ctr">
              <a:spcBef>
                <a:spcPts val="0"/>
              </a:spcBef>
              <a:spcAft>
                <a:spcPts val="0"/>
              </a:spcAft>
              <a:buSzPts val="14800"/>
              <a:buNone/>
              <a:defRPr sz="14800"/>
            </a:lvl6pPr>
            <a:lvl7pPr lvl="6" algn="ctr">
              <a:spcBef>
                <a:spcPts val="0"/>
              </a:spcBef>
              <a:spcAft>
                <a:spcPts val="0"/>
              </a:spcAft>
              <a:buSzPts val="14800"/>
              <a:buNone/>
              <a:defRPr sz="14800"/>
            </a:lvl7pPr>
            <a:lvl8pPr lvl="7" algn="ctr">
              <a:spcBef>
                <a:spcPts val="0"/>
              </a:spcBef>
              <a:spcAft>
                <a:spcPts val="0"/>
              </a:spcAft>
              <a:buSzPts val="14800"/>
              <a:buNone/>
              <a:defRPr sz="14800"/>
            </a:lvl8pPr>
            <a:lvl9pPr lvl="8" algn="ctr">
              <a:spcBef>
                <a:spcPts val="0"/>
              </a:spcBef>
              <a:spcAft>
                <a:spcPts val="0"/>
              </a:spcAft>
              <a:buSzPts val="14800"/>
              <a:buNone/>
              <a:defRPr sz="14800"/>
            </a:lvl9pPr>
          </a:lstStyle>
          <a:p>
            <a:r>
              <a:t>xx%</a:t>
            </a:r>
          </a:p>
        </p:txBody>
      </p:sp>
      <p:sp>
        <p:nvSpPr>
          <p:cNvPr id="46" name="Google Shape;46;p11"/>
          <p:cNvSpPr txBox="1"/>
          <p:nvPr>
            <p:ph idx="1" type="body"/>
          </p:nvPr>
        </p:nvSpPr>
        <p:spPr>
          <a:xfrm>
            <a:off x="342870" y="4763362"/>
            <a:ext cx="9372600" cy="1965600"/>
          </a:xfrm>
          <a:prstGeom prst="rect">
            <a:avLst/>
          </a:prstGeom>
        </p:spPr>
        <p:txBody>
          <a:bodyPr anchorCtr="0" anchor="t" bIns="113100" lIns="113100" spcFirstLastPara="1" rIns="113100" wrap="square" tIns="113100">
            <a:normAutofit/>
          </a:bodyPr>
          <a:lstStyle>
            <a:lvl1pPr indent="-368300" lvl="0" marL="457200" algn="ctr">
              <a:spcBef>
                <a:spcPts val="0"/>
              </a:spcBef>
              <a:spcAft>
                <a:spcPts val="0"/>
              </a:spcAft>
              <a:buSzPts val="2200"/>
              <a:buChar char="●"/>
              <a:defRPr/>
            </a:lvl1pPr>
            <a:lvl2pPr indent="-336550" lvl="1" marL="914400" algn="ctr">
              <a:spcBef>
                <a:spcPts val="0"/>
              </a:spcBef>
              <a:spcAft>
                <a:spcPts val="0"/>
              </a:spcAft>
              <a:buSzPts val="1700"/>
              <a:buChar char="○"/>
              <a:defRPr/>
            </a:lvl2pPr>
            <a:lvl3pPr indent="-336550" lvl="2" marL="1371600" algn="ctr">
              <a:spcBef>
                <a:spcPts val="0"/>
              </a:spcBef>
              <a:spcAft>
                <a:spcPts val="0"/>
              </a:spcAft>
              <a:buSzPts val="1700"/>
              <a:buChar char="■"/>
              <a:defRPr/>
            </a:lvl3pPr>
            <a:lvl4pPr indent="-336550" lvl="3" marL="1828800" algn="ctr">
              <a:spcBef>
                <a:spcPts val="0"/>
              </a:spcBef>
              <a:spcAft>
                <a:spcPts val="0"/>
              </a:spcAft>
              <a:buSzPts val="1700"/>
              <a:buChar char="●"/>
              <a:defRPr/>
            </a:lvl4pPr>
            <a:lvl5pPr indent="-336550" lvl="4" marL="2286000" algn="ctr">
              <a:spcBef>
                <a:spcPts val="0"/>
              </a:spcBef>
              <a:spcAft>
                <a:spcPts val="0"/>
              </a:spcAft>
              <a:buSzPts val="1700"/>
              <a:buChar char="○"/>
              <a:defRPr/>
            </a:lvl5pPr>
            <a:lvl6pPr indent="-336550" lvl="5" marL="2743200" algn="ctr">
              <a:spcBef>
                <a:spcPts val="0"/>
              </a:spcBef>
              <a:spcAft>
                <a:spcPts val="0"/>
              </a:spcAft>
              <a:buSzPts val="1700"/>
              <a:buChar char="■"/>
              <a:defRPr/>
            </a:lvl6pPr>
            <a:lvl7pPr indent="-336550" lvl="6" marL="3200400" algn="ctr">
              <a:spcBef>
                <a:spcPts val="0"/>
              </a:spcBef>
              <a:spcAft>
                <a:spcPts val="0"/>
              </a:spcAft>
              <a:buSzPts val="1700"/>
              <a:buChar char="●"/>
              <a:defRPr/>
            </a:lvl7pPr>
            <a:lvl8pPr indent="-336550" lvl="7" marL="3657600" algn="ctr">
              <a:spcBef>
                <a:spcPts val="0"/>
              </a:spcBef>
              <a:spcAft>
                <a:spcPts val="0"/>
              </a:spcAft>
              <a:buSzPts val="1700"/>
              <a:buChar char="○"/>
              <a:defRPr/>
            </a:lvl8pPr>
            <a:lvl9pPr indent="-336550" lvl="8" marL="4114800" algn="ctr">
              <a:spcBef>
                <a:spcPts val="0"/>
              </a:spcBef>
              <a:spcAft>
                <a:spcPts val="0"/>
              </a:spcAft>
              <a:buSzPts val="1700"/>
              <a:buChar char="■"/>
              <a:defRPr/>
            </a:lvl9pPr>
          </a:lstStyle>
          <a:p/>
        </p:txBody>
      </p:sp>
      <p:sp>
        <p:nvSpPr>
          <p:cNvPr id="47" name="Google Shape;47;p11"/>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1">
  <p:cSld name="TITLE_ONLY_1">
    <p:bg>
      <p:bgPr>
        <a:blipFill>
          <a:blip r:embed="rId2">
            <a:alphaModFix/>
          </a:blip>
          <a:stretch>
            <a:fillRect/>
          </a:stretch>
        </a:blip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783585" y="809068"/>
            <a:ext cx="8491200" cy="729000"/>
          </a:xfrm>
          <a:prstGeom prst="rect">
            <a:avLst/>
          </a:prstGeom>
        </p:spPr>
        <p:txBody>
          <a:bodyPr anchorCtr="0" anchor="ctr" bIns="113100" lIns="113100" spcFirstLastPara="1" rIns="113100" wrap="square" tIns="113100">
            <a:normAutofit/>
          </a:bodyPr>
          <a:lstStyle>
            <a:lvl1pPr lvl="0" rtl="0" algn="ctr">
              <a:spcBef>
                <a:spcPts val="0"/>
              </a:spcBef>
              <a:spcAft>
                <a:spcPts val="0"/>
              </a:spcAft>
              <a:buNone/>
              <a:defRPr sz="3200"/>
            </a:lvl1pPr>
            <a:lvl2pPr lvl="1" rtl="0" algn="ctr">
              <a:spcBef>
                <a:spcPts val="0"/>
              </a:spcBef>
              <a:spcAft>
                <a:spcPts val="0"/>
              </a:spcAft>
              <a:buNone/>
              <a:defRPr sz="3200"/>
            </a:lvl2pPr>
            <a:lvl3pPr lvl="2" rtl="0" algn="ctr">
              <a:spcBef>
                <a:spcPts val="0"/>
              </a:spcBef>
              <a:spcAft>
                <a:spcPts val="0"/>
              </a:spcAft>
              <a:buNone/>
              <a:defRPr sz="3200"/>
            </a:lvl3pPr>
            <a:lvl4pPr lvl="3" rtl="0" algn="ctr">
              <a:spcBef>
                <a:spcPts val="0"/>
              </a:spcBef>
              <a:spcAft>
                <a:spcPts val="0"/>
              </a:spcAft>
              <a:buNone/>
              <a:defRPr sz="3200"/>
            </a:lvl4pPr>
            <a:lvl5pPr lvl="4" rtl="0" algn="ctr">
              <a:spcBef>
                <a:spcPts val="0"/>
              </a:spcBef>
              <a:spcAft>
                <a:spcPts val="0"/>
              </a:spcAft>
              <a:buNone/>
              <a:defRPr sz="3200"/>
            </a:lvl5pPr>
            <a:lvl6pPr lvl="5" rtl="0" algn="ctr">
              <a:spcBef>
                <a:spcPts val="0"/>
              </a:spcBef>
              <a:spcAft>
                <a:spcPts val="0"/>
              </a:spcAft>
              <a:buNone/>
              <a:defRPr sz="3200"/>
            </a:lvl6pPr>
            <a:lvl7pPr lvl="6" rtl="0" algn="ctr">
              <a:spcBef>
                <a:spcPts val="0"/>
              </a:spcBef>
              <a:spcAft>
                <a:spcPts val="0"/>
              </a:spcAft>
              <a:buNone/>
              <a:defRPr sz="3200"/>
            </a:lvl7pPr>
            <a:lvl8pPr lvl="7" rtl="0" algn="ctr">
              <a:spcBef>
                <a:spcPts val="0"/>
              </a:spcBef>
              <a:spcAft>
                <a:spcPts val="0"/>
              </a:spcAft>
              <a:buNone/>
              <a:defRPr sz="3200"/>
            </a:lvl8pPr>
            <a:lvl9pPr lvl="8" rtl="0" algn="ctr">
              <a:spcBef>
                <a:spcPts val="0"/>
              </a:spcBef>
              <a:spcAft>
                <a:spcPts val="0"/>
              </a:spcAft>
              <a:buNone/>
              <a:defRPr sz="32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42870" y="3250173"/>
            <a:ext cx="9372600" cy="1272000"/>
          </a:xfrm>
          <a:prstGeom prst="rect">
            <a:avLst/>
          </a:prstGeom>
        </p:spPr>
        <p:txBody>
          <a:bodyPr anchorCtr="0" anchor="ctr" bIns="113100" lIns="113100" spcFirstLastPara="1" rIns="113100" wrap="square" tIns="113100">
            <a:normAutofit/>
          </a:bodyPr>
          <a:lstStyle>
            <a:lvl1pPr lvl="0" algn="ctr">
              <a:spcBef>
                <a:spcPts val="0"/>
              </a:spcBef>
              <a:spcAft>
                <a:spcPts val="0"/>
              </a:spcAft>
              <a:buSzPts val="4500"/>
              <a:buNone/>
              <a:defRPr sz="4500"/>
            </a:lvl1pPr>
            <a:lvl2pPr lvl="1" algn="ctr">
              <a:spcBef>
                <a:spcPts val="0"/>
              </a:spcBef>
              <a:spcAft>
                <a:spcPts val="0"/>
              </a:spcAft>
              <a:buSzPts val="4500"/>
              <a:buNone/>
              <a:defRPr sz="4500"/>
            </a:lvl2pPr>
            <a:lvl3pPr lvl="2" algn="ctr">
              <a:spcBef>
                <a:spcPts val="0"/>
              </a:spcBef>
              <a:spcAft>
                <a:spcPts val="0"/>
              </a:spcAft>
              <a:buSzPts val="4500"/>
              <a:buNone/>
              <a:defRPr sz="4500"/>
            </a:lvl3pPr>
            <a:lvl4pPr lvl="3" algn="ctr">
              <a:spcBef>
                <a:spcPts val="0"/>
              </a:spcBef>
              <a:spcAft>
                <a:spcPts val="0"/>
              </a:spcAft>
              <a:buSzPts val="4500"/>
              <a:buNone/>
              <a:defRPr sz="4500"/>
            </a:lvl4pPr>
            <a:lvl5pPr lvl="4" algn="ctr">
              <a:spcBef>
                <a:spcPts val="0"/>
              </a:spcBef>
              <a:spcAft>
                <a:spcPts val="0"/>
              </a:spcAft>
              <a:buSzPts val="4500"/>
              <a:buNone/>
              <a:defRPr sz="4500"/>
            </a:lvl5pPr>
            <a:lvl6pPr lvl="5" algn="ctr">
              <a:spcBef>
                <a:spcPts val="0"/>
              </a:spcBef>
              <a:spcAft>
                <a:spcPts val="0"/>
              </a:spcAft>
              <a:buSzPts val="4500"/>
              <a:buNone/>
              <a:defRPr sz="4500"/>
            </a:lvl6pPr>
            <a:lvl7pPr lvl="6" algn="ctr">
              <a:spcBef>
                <a:spcPts val="0"/>
              </a:spcBef>
              <a:spcAft>
                <a:spcPts val="0"/>
              </a:spcAft>
              <a:buSzPts val="4500"/>
              <a:buNone/>
              <a:defRPr sz="4500"/>
            </a:lvl7pPr>
            <a:lvl8pPr lvl="7" algn="ctr">
              <a:spcBef>
                <a:spcPts val="0"/>
              </a:spcBef>
              <a:spcAft>
                <a:spcPts val="0"/>
              </a:spcAft>
              <a:buSzPts val="4500"/>
              <a:buNone/>
              <a:defRPr sz="4500"/>
            </a:lvl8pPr>
            <a:lvl9pPr lvl="8" algn="ctr">
              <a:spcBef>
                <a:spcPts val="0"/>
              </a:spcBef>
              <a:spcAft>
                <a:spcPts val="0"/>
              </a:spcAft>
              <a:buSzPts val="4500"/>
              <a:buNone/>
              <a:defRPr sz="4500"/>
            </a:lvl9pPr>
          </a:lstStyle>
          <a:p/>
        </p:txBody>
      </p:sp>
      <p:sp>
        <p:nvSpPr>
          <p:cNvPr id="15" name="Google Shape;15;p3"/>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42870" y="672482"/>
            <a:ext cx="9372600" cy="865500"/>
          </a:xfrm>
          <a:prstGeom prst="rect">
            <a:avLst/>
          </a:prstGeom>
        </p:spPr>
        <p:txBody>
          <a:bodyPr anchorCtr="0" anchor="t" bIns="113100" lIns="113100" spcFirstLastPara="1" rIns="113100" wrap="square" tIns="11310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18" name="Google Shape;18;p4"/>
          <p:cNvSpPr txBox="1"/>
          <p:nvPr>
            <p:ph idx="1" type="body"/>
          </p:nvPr>
        </p:nvSpPr>
        <p:spPr>
          <a:xfrm>
            <a:off x="342870" y="1741518"/>
            <a:ext cx="9372600" cy="5162700"/>
          </a:xfrm>
          <a:prstGeom prst="rect">
            <a:avLst/>
          </a:prstGeom>
        </p:spPr>
        <p:txBody>
          <a:bodyPr anchorCtr="0" anchor="t" bIns="113100" lIns="113100" spcFirstLastPara="1" rIns="113100" wrap="square" tIns="113100">
            <a:normAutofit/>
          </a:bodyPr>
          <a:lstStyle>
            <a:lvl1pPr indent="-368300" lvl="0" marL="457200">
              <a:spcBef>
                <a:spcPts val="0"/>
              </a:spcBef>
              <a:spcAft>
                <a:spcPts val="0"/>
              </a:spcAft>
              <a:buSzPts val="2200"/>
              <a:buChar char="●"/>
              <a:defRPr/>
            </a:lvl1pPr>
            <a:lvl2pPr indent="-336550" lvl="1" marL="914400">
              <a:spcBef>
                <a:spcPts val="0"/>
              </a:spcBef>
              <a:spcAft>
                <a:spcPts val="0"/>
              </a:spcAft>
              <a:buSzPts val="1700"/>
              <a:buChar char="○"/>
              <a:defRPr/>
            </a:lvl2pPr>
            <a:lvl3pPr indent="-336550" lvl="2" marL="1371600">
              <a:spcBef>
                <a:spcPts val="0"/>
              </a:spcBef>
              <a:spcAft>
                <a:spcPts val="0"/>
              </a:spcAft>
              <a:buSzPts val="1700"/>
              <a:buChar char="■"/>
              <a:defRPr/>
            </a:lvl3pPr>
            <a:lvl4pPr indent="-336550" lvl="3" marL="1828800">
              <a:spcBef>
                <a:spcPts val="0"/>
              </a:spcBef>
              <a:spcAft>
                <a:spcPts val="0"/>
              </a:spcAft>
              <a:buSzPts val="1700"/>
              <a:buChar char="●"/>
              <a:defRPr/>
            </a:lvl4pPr>
            <a:lvl5pPr indent="-336550" lvl="4" marL="2286000">
              <a:spcBef>
                <a:spcPts val="0"/>
              </a:spcBef>
              <a:spcAft>
                <a:spcPts val="0"/>
              </a:spcAft>
              <a:buSzPts val="1700"/>
              <a:buChar char="○"/>
              <a:defRPr/>
            </a:lvl5pPr>
            <a:lvl6pPr indent="-336550" lvl="5" marL="2743200">
              <a:spcBef>
                <a:spcPts val="0"/>
              </a:spcBef>
              <a:spcAft>
                <a:spcPts val="0"/>
              </a:spcAft>
              <a:buSzPts val="1700"/>
              <a:buChar char="■"/>
              <a:defRPr/>
            </a:lvl6pPr>
            <a:lvl7pPr indent="-336550" lvl="6" marL="3200400">
              <a:spcBef>
                <a:spcPts val="0"/>
              </a:spcBef>
              <a:spcAft>
                <a:spcPts val="0"/>
              </a:spcAft>
              <a:buSzPts val="1700"/>
              <a:buChar char="●"/>
              <a:defRPr/>
            </a:lvl7pPr>
            <a:lvl8pPr indent="-336550" lvl="7" marL="3657600">
              <a:spcBef>
                <a:spcPts val="0"/>
              </a:spcBef>
              <a:spcAft>
                <a:spcPts val="0"/>
              </a:spcAft>
              <a:buSzPts val="1700"/>
              <a:buChar char="○"/>
              <a:defRPr/>
            </a:lvl8pPr>
            <a:lvl9pPr indent="-336550" lvl="8" marL="4114800">
              <a:spcBef>
                <a:spcPts val="0"/>
              </a:spcBef>
              <a:spcAft>
                <a:spcPts val="0"/>
              </a:spcAft>
              <a:buSzPts val="1700"/>
              <a:buChar char="■"/>
              <a:defRPr/>
            </a:lvl9pPr>
          </a:lstStyle>
          <a:p/>
        </p:txBody>
      </p:sp>
      <p:sp>
        <p:nvSpPr>
          <p:cNvPr id="19" name="Google Shape;19;p4"/>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42870" y="672482"/>
            <a:ext cx="9372600" cy="865500"/>
          </a:xfrm>
          <a:prstGeom prst="rect">
            <a:avLst/>
          </a:prstGeom>
        </p:spPr>
        <p:txBody>
          <a:bodyPr anchorCtr="0" anchor="t" bIns="113100" lIns="113100" spcFirstLastPara="1" rIns="113100" wrap="square" tIns="11310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22" name="Google Shape;22;p5"/>
          <p:cNvSpPr txBox="1"/>
          <p:nvPr>
            <p:ph idx="1" type="body"/>
          </p:nvPr>
        </p:nvSpPr>
        <p:spPr>
          <a:xfrm>
            <a:off x="342870" y="1741518"/>
            <a:ext cx="4399800" cy="5162700"/>
          </a:xfrm>
          <a:prstGeom prst="rect">
            <a:avLst/>
          </a:prstGeom>
        </p:spPr>
        <p:txBody>
          <a:bodyPr anchorCtr="0" anchor="t" bIns="113100" lIns="113100" spcFirstLastPara="1" rIns="113100" wrap="square" tIns="113100">
            <a:normAutofit/>
          </a:bodyPr>
          <a:lstStyle>
            <a:lvl1pPr indent="-336550" lvl="0" marL="457200">
              <a:spcBef>
                <a:spcPts val="0"/>
              </a:spcBef>
              <a:spcAft>
                <a:spcPts val="0"/>
              </a:spcAft>
              <a:buSzPts val="1700"/>
              <a:buChar char="●"/>
              <a:defRPr sz="17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23" name="Google Shape;23;p5"/>
          <p:cNvSpPr txBox="1"/>
          <p:nvPr>
            <p:ph idx="2" type="body"/>
          </p:nvPr>
        </p:nvSpPr>
        <p:spPr>
          <a:xfrm>
            <a:off x="5315640" y="1741518"/>
            <a:ext cx="4399800" cy="5162700"/>
          </a:xfrm>
          <a:prstGeom prst="rect">
            <a:avLst/>
          </a:prstGeom>
        </p:spPr>
        <p:txBody>
          <a:bodyPr anchorCtr="0" anchor="t" bIns="113100" lIns="113100" spcFirstLastPara="1" rIns="113100" wrap="square" tIns="113100">
            <a:normAutofit/>
          </a:bodyPr>
          <a:lstStyle>
            <a:lvl1pPr indent="-336550" lvl="0" marL="457200">
              <a:spcBef>
                <a:spcPts val="0"/>
              </a:spcBef>
              <a:spcAft>
                <a:spcPts val="0"/>
              </a:spcAft>
              <a:buSzPts val="1700"/>
              <a:buChar char="●"/>
              <a:defRPr sz="17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24" name="Google Shape;24;p5"/>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42870" y="672482"/>
            <a:ext cx="9372600" cy="865500"/>
          </a:xfrm>
          <a:prstGeom prst="rect">
            <a:avLst/>
          </a:prstGeom>
        </p:spPr>
        <p:txBody>
          <a:bodyPr anchorCtr="0" anchor="t" bIns="113100" lIns="113100" spcFirstLastPara="1" rIns="113100" wrap="square" tIns="11310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27" name="Google Shape;27;p6"/>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42870" y="839573"/>
            <a:ext cx="3088800" cy="1141800"/>
          </a:xfrm>
          <a:prstGeom prst="rect">
            <a:avLst/>
          </a:prstGeom>
        </p:spPr>
        <p:txBody>
          <a:bodyPr anchorCtr="0" anchor="b" bIns="113100" lIns="113100" spcFirstLastPara="1" rIns="113100" wrap="square" tIns="11310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0" name="Google Shape;30;p7"/>
          <p:cNvSpPr txBox="1"/>
          <p:nvPr>
            <p:ph idx="1" type="body"/>
          </p:nvPr>
        </p:nvSpPr>
        <p:spPr>
          <a:xfrm>
            <a:off x="342870" y="2099840"/>
            <a:ext cx="3088800" cy="4804500"/>
          </a:xfrm>
          <a:prstGeom prst="rect">
            <a:avLst/>
          </a:prstGeom>
        </p:spPr>
        <p:txBody>
          <a:bodyPr anchorCtr="0" anchor="t" bIns="113100" lIns="113100" spcFirstLastPara="1" rIns="113100" wrap="square" tIns="113100">
            <a:normAutofit/>
          </a:bodyPr>
          <a:lstStyle>
            <a:lvl1pPr indent="-323850" lvl="0" marL="457200">
              <a:spcBef>
                <a:spcPts val="0"/>
              </a:spcBef>
              <a:spcAft>
                <a:spcPts val="0"/>
              </a:spcAft>
              <a:buSzPts val="1500"/>
              <a:buChar char="●"/>
              <a:defRPr sz="15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31" name="Google Shape;31;p7"/>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539275" y="680227"/>
            <a:ext cx="7004700" cy="6181800"/>
          </a:xfrm>
          <a:prstGeom prst="rect">
            <a:avLst/>
          </a:prstGeom>
        </p:spPr>
        <p:txBody>
          <a:bodyPr anchorCtr="0" anchor="ctr" bIns="113100" lIns="113100" spcFirstLastPara="1" rIns="113100" wrap="square" tIns="113100">
            <a:normAutofit/>
          </a:bodyPr>
          <a:lstStyle>
            <a:lvl1pPr lvl="0">
              <a:spcBef>
                <a:spcPts val="0"/>
              </a:spcBef>
              <a:spcAft>
                <a:spcPts val="0"/>
              </a:spcAft>
              <a:buSzPts val="5900"/>
              <a:buNone/>
              <a:defRPr sz="5900"/>
            </a:lvl1pPr>
            <a:lvl2pPr lvl="1">
              <a:spcBef>
                <a:spcPts val="0"/>
              </a:spcBef>
              <a:spcAft>
                <a:spcPts val="0"/>
              </a:spcAft>
              <a:buSzPts val="5900"/>
              <a:buNone/>
              <a:defRPr sz="5900"/>
            </a:lvl2pPr>
            <a:lvl3pPr lvl="2">
              <a:spcBef>
                <a:spcPts val="0"/>
              </a:spcBef>
              <a:spcAft>
                <a:spcPts val="0"/>
              </a:spcAft>
              <a:buSzPts val="5900"/>
              <a:buNone/>
              <a:defRPr sz="5900"/>
            </a:lvl3pPr>
            <a:lvl4pPr lvl="3">
              <a:spcBef>
                <a:spcPts val="0"/>
              </a:spcBef>
              <a:spcAft>
                <a:spcPts val="0"/>
              </a:spcAft>
              <a:buSzPts val="5900"/>
              <a:buNone/>
              <a:defRPr sz="5900"/>
            </a:lvl4pPr>
            <a:lvl5pPr lvl="4">
              <a:spcBef>
                <a:spcPts val="0"/>
              </a:spcBef>
              <a:spcAft>
                <a:spcPts val="0"/>
              </a:spcAft>
              <a:buSzPts val="5900"/>
              <a:buNone/>
              <a:defRPr sz="5900"/>
            </a:lvl5pPr>
            <a:lvl6pPr lvl="5">
              <a:spcBef>
                <a:spcPts val="0"/>
              </a:spcBef>
              <a:spcAft>
                <a:spcPts val="0"/>
              </a:spcAft>
              <a:buSzPts val="5900"/>
              <a:buNone/>
              <a:defRPr sz="5900"/>
            </a:lvl6pPr>
            <a:lvl7pPr lvl="6">
              <a:spcBef>
                <a:spcPts val="0"/>
              </a:spcBef>
              <a:spcAft>
                <a:spcPts val="0"/>
              </a:spcAft>
              <a:buSzPts val="5900"/>
              <a:buNone/>
              <a:defRPr sz="5900"/>
            </a:lvl7pPr>
            <a:lvl8pPr lvl="7">
              <a:spcBef>
                <a:spcPts val="0"/>
              </a:spcBef>
              <a:spcAft>
                <a:spcPts val="0"/>
              </a:spcAft>
              <a:buSzPts val="5900"/>
              <a:buNone/>
              <a:defRPr sz="5900"/>
            </a:lvl8pPr>
            <a:lvl9pPr lvl="8">
              <a:spcBef>
                <a:spcPts val="0"/>
              </a:spcBef>
              <a:spcAft>
                <a:spcPts val="0"/>
              </a:spcAft>
              <a:buSzPts val="5900"/>
              <a:buNone/>
              <a:defRPr sz="5900"/>
            </a:lvl9pPr>
          </a:lstStyle>
          <a:p/>
        </p:txBody>
      </p:sp>
      <p:sp>
        <p:nvSpPr>
          <p:cNvPr id="34" name="Google Shape;34;p8"/>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5029200" y="-189"/>
            <a:ext cx="5029200" cy="7772400"/>
          </a:xfrm>
          <a:prstGeom prst="rect">
            <a:avLst/>
          </a:prstGeom>
          <a:solidFill>
            <a:schemeClr val="lt2"/>
          </a:solidFill>
          <a:ln>
            <a:noFill/>
          </a:ln>
        </p:spPr>
        <p:txBody>
          <a:bodyPr anchorCtr="0" anchor="ctr" bIns="113100" lIns="113100" spcFirstLastPara="1" rIns="113100" wrap="square" tIns="113100">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92050" y="1863464"/>
            <a:ext cx="4449600" cy="2239800"/>
          </a:xfrm>
          <a:prstGeom prst="rect">
            <a:avLst/>
          </a:prstGeom>
        </p:spPr>
        <p:txBody>
          <a:bodyPr anchorCtr="0" anchor="b" bIns="113100" lIns="113100" spcFirstLastPara="1" rIns="113100" wrap="square" tIns="11310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38" name="Google Shape;38;p9"/>
          <p:cNvSpPr txBox="1"/>
          <p:nvPr>
            <p:ph idx="1" type="subTitle"/>
          </p:nvPr>
        </p:nvSpPr>
        <p:spPr>
          <a:xfrm>
            <a:off x="292050" y="4235758"/>
            <a:ext cx="4449600" cy="1866300"/>
          </a:xfrm>
          <a:prstGeom prst="rect">
            <a:avLst/>
          </a:prstGeom>
        </p:spPr>
        <p:txBody>
          <a:bodyPr anchorCtr="0" anchor="t" bIns="113100" lIns="113100" spcFirstLastPara="1" rIns="113100" wrap="square" tIns="113100">
            <a:normAutofit/>
          </a:bodyPr>
          <a:lstStyle>
            <a:lvl1pPr lvl="0" algn="ctr">
              <a:lnSpc>
                <a:spcPct val="100000"/>
              </a:lnSpc>
              <a:spcBef>
                <a:spcPts val="0"/>
              </a:spcBef>
              <a:spcAft>
                <a:spcPts val="0"/>
              </a:spcAft>
              <a:buSzPts val="2600"/>
              <a:buNone/>
              <a:defRPr sz="2600"/>
            </a:lvl1pPr>
            <a:lvl2pPr lvl="1" algn="ctr">
              <a:lnSpc>
                <a:spcPct val="100000"/>
              </a:lnSpc>
              <a:spcBef>
                <a:spcPts val="0"/>
              </a:spcBef>
              <a:spcAft>
                <a:spcPts val="0"/>
              </a:spcAft>
              <a:buSzPts val="2600"/>
              <a:buNone/>
              <a:defRPr sz="2600"/>
            </a:lvl2pPr>
            <a:lvl3pPr lvl="2" algn="ctr">
              <a:lnSpc>
                <a:spcPct val="100000"/>
              </a:lnSpc>
              <a:spcBef>
                <a:spcPts val="0"/>
              </a:spcBef>
              <a:spcAft>
                <a:spcPts val="0"/>
              </a:spcAft>
              <a:buSzPts val="2600"/>
              <a:buNone/>
              <a:defRPr sz="2600"/>
            </a:lvl3pPr>
            <a:lvl4pPr lvl="3" algn="ctr">
              <a:lnSpc>
                <a:spcPct val="100000"/>
              </a:lnSpc>
              <a:spcBef>
                <a:spcPts val="0"/>
              </a:spcBef>
              <a:spcAft>
                <a:spcPts val="0"/>
              </a:spcAft>
              <a:buSzPts val="2600"/>
              <a:buNone/>
              <a:defRPr sz="2600"/>
            </a:lvl4pPr>
            <a:lvl5pPr lvl="4" algn="ctr">
              <a:lnSpc>
                <a:spcPct val="100000"/>
              </a:lnSpc>
              <a:spcBef>
                <a:spcPts val="0"/>
              </a:spcBef>
              <a:spcAft>
                <a:spcPts val="0"/>
              </a:spcAft>
              <a:buSzPts val="2600"/>
              <a:buNone/>
              <a:defRPr sz="2600"/>
            </a:lvl5pPr>
            <a:lvl6pPr lvl="5" algn="ctr">
              <a:lnSpc>
                <a:spcPct val="100000"/>
              </a:lnSpc>
              <a:spcBef>
                <a:spcPts val="0"/>
              </a:spcBef>
              <a:spcAft>
                <a:spcPts val="0"/>
              </a:spcAft>
              <a:buSzPts val="2600"/>
              <a:buNone/>
              <a:defRPr sz="2600"/>
            </a:lvl6pPr>
            <a:lvl7pPr lvl="6" algn="ctr">
              <a:lnSpc>
                <a:spcPct val="100000"/>
              </a:lnSpc>
              <a:spcBef>
                <a:spcPts val="0"/>
              </a:spcBef>
              <a:spcAft>
                <a:spcPts val="0"/>
              </a:spcAft>
              <a:buSzPts val="2600"/>
              <a:buNone/>
              <a:defRPr sz="2600"/>
            </a:lvl7pPr>
            <a:lvl8pPr lvl="7" algn="ctr">
              <a:lnSpc>
                <a:spcPct val="100000"/>
              </a:lnSpc>
              <a:spcBef>
                <a:spcPts val="0"/>
              </a:spcBef>
              <a:spcAft>
                <a:spcPts val="0"/>
              </a:spcAft>
              <a:buSzPts val="2600"/>
              <a:buNone/>
              <a:defRPr sz="2600"/>
            </a:lvl8pPr>
            <a:lvl9pPr lvl="8" algn="ctr">
              <a:lnSpc>
                <a:spcPct val="100000"/>
              </a:lnSpc>
              <a:spcBef>
                <a:spcPts val="0"/>
              </a:spcBef>
              <a:spcAft>
                <a:spcPts val="0"/>
              </a:spcAft>
              <a:buSzPts val="2600"/>
              <a:buNone/>
              <a:defRPr sz="2600"/>
            </a:lvl9pPr>
          </a:lstStyle>
          <a:p/>
        </p:txBody>
      </p:sp>
      <p:sp>
        <p:nvSpPr>
          <p:cNvPr id="39" name="Google Shape;39;p9"/>
          <p:cNvSpPr txBox="1"/>
          <p:nvPr>
            <p:ph idx="2" type="body"/>
          </p:nvPr>
        </p:nvSpPr>
        <p:spPr>
          <a:xfrm>
            <a:off x="5433450" y="1094158"/>
            <a:ext cx="4220700" cy="5583600"/>
          </a:xfrm>
          <a:prstGeom prst="rect">
            <a:avLst/>
          </a:prstGeom>
        </p:spPr>
        <p:txBody>
          <a:bodyPr anchorCtr="0" anchor="ctr" bIns="113100" lIns="113100" spcFirstLastPara="1" rIns="113100" wrap="square" tIns="113100">
            <a:normAutofit/>
          </a:bodyPr>
          <a:lstStyle>
            <a:lvl1pPr indent="-368300" lvl="0" marL="457200">
              <a:spcBef>
                <a:spcPts val="0"/>
              </a:spcBef>
              <a:spcAft>
                <a:spcPts val="0"/>
              </a:spcAft>
              <a:buSzPts val="2200"/>
              <a:buChar char="●"/>
              <a:defRPr/>
            </a:lvl1pPr>
            <a:lvl2pPr indent="-336550" lvl="1" marL="914400">
              <a:spcBef>
                <a:spcPts val="0"/>
              </a:spcBef>
              <a:spcAft>
                <a:spcPts val="0"/>
              </a:spcAft>
              <a:buSzPts val="1700"/>
              <a:buChar char="○"/>
              <a:defRPr/>
            </a:lvl2pPr>
            <a:lvl3pPr indent="-336550" lvl="2" marL="1371600">
              <a:spcBef>
                <a:spcPts val="0"/>
              </a:spcBef>
              <a:spcAft>
                <a:spcPts val="0"/>
              </a:spcAft>
              <a:buSzPts val="1700"/>
              <a:buChar char="■"/>
              <a:defRPr/>
            </a:lvl3pPr>
            <a:lvl4pPr indent="-336550" lvl="3" marL="1828800">
              <a:spcBef>
                <a:spcPts val="0"/>
              </a:spcBef>
              <a:spcAft>
                <a:spcPts val="0"/>
              </a:spcAft>
              <a:buSzPts val="1700"/>
              <a:buChar char="●"/>
              <a:defRPr/>
            </a:lvl4pPr>
            <a:lvl5pPr indent="-336550" lvl="4" marL="2286000">
              <a:spcBef>
                <a:spcPts val="0"/>
              </a:spcBef>
              <a:spcAft>
                <a:spcPts val="0"/>
              </a:spcAft>
              <a:buSzPts val="1700"/>
              <a:buChar char="○"/>
              <a:defRPr/>
            </a:lvl5pPr>
            <a:lvl6pPr indent="-336550" lvl="5" marL="2743200">
              <a:spcBef>
                <a:spcPts val="0"/>
              </a:spcBef>
              <a:spcAft>
                <a:spcPts val="0"/>
              </a:spcAft>
              <a:buSzPts val="1700"/>
              <a:buChar char="■"/>
              <a:defRPr/>
            </a:lvl6pPr>
            <a:lvl7pPr indent="-336550" lvl="6" marL="3200400">
              <a:spcBef>
                <a:spcPts val="0"/>
              </a:spcBef>
              <a:spcAft>
                <a:spcPts val="0"/>
              </a:spcAft>
              <a:buSzPts val="1700"/>
              <a:buChar char="●"/>
              <a:defRPr/>
            </a:lvl7pPr>
            <a:lvl8pPr indent="-336550" lvl="7" marL="3657600">
              <a:spcBef>
                <a:spcPts val="0"/>
              </a:spcBef>
              <a:spcAft>
                <a:spcPts val="0"/>
              </a:spcAft>
              <a:buSzPts val="1700"/>
              <a:buChar char="○"/>
              <a:defRPr/>
            </a:lvl8pPr>
            <a:lvl9pPr indent="-336550" lvl="8" marL="4114800">
              <a:spcBef>
                <a:spcPts val="0"/>
              </a:spcBef>
              <a:spcAft>
                <a:spcPts val="0"/>
              </a:spcAft>
              <a:buSzPts val="1700"/>
              <a:buChar char="■"/>
              <a:defRPr/>
            </a:lvl9pPr>
          </a:lstStyle>
          <a:p/>
        </p:txBody>
      </p:sp>
      <p:sp>
        <p:nvSpPr>
          <p:cNvPr id="40" name="Google Shape;40;p9"/>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42870" y="6392869"/>
            <a:ext cx="6598800" cy="914400"/>
          </a:xfrm>
          <a:prstGeom prst="rect">
            <a:avLst/>
          </a:prstGeom>
        </p:spPr>
        <p:txBody>
          <a:bodyPr anchorCtr="0" anchor="ctr" bIns="113100" lIns="113100" spcFirstLastPara="1" rIns="113100" wrap="square" tIns="113100">
            <a:normAutofit/>
          </a:bodyPr>
          <a:lstStyle>
            <a:lvl1pPr indent="-228600" lvl="0" marL="457200">
              <a:lnSpc>
                <a:spcPct val="100000"/>
              </a:lnSpc>
              <a:spcBef>
                <a:spcPts val="0"/>
              </a:spcBef>
              <a:spcAft>
                <a:spcPts val="0"/>
              </a:spcAft>
              <a:buSzPts val="2200"/>
              <a:buNone/>
              <a:defRPr/>
            </a:lvl1pPr>
          </a:lstStyle>
          <a:p/>
        </p:txBody>
      </p:sp>
      <p:sp>
        <p:nvSpPr>
          <p:cNvPr id="43" name="Google Shape;43;p10"/>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42870" y="672482"/>
            <a:ext cx="9372600" cy="865500"/>
          </a:xfrm>
          <a:prstGeom prst="rect">
            <a:avLst/>
          </a:prstGeom>
          <a:noFill/>
          <a:ln>
            <a:noFill/>
          </a:ln>
        </p:spPr>
        <p:txBody>
          <a:bodyPr anchorCtr="0" anchor="t" bIns="113100" lIns="113100" spcFirstLastPara="1" rIns="113100" wrap="square" tIns="113100">
            <a:normAutofit/>
          </a:bodyPr>
          <a:lstStyle>
            <a:lvl1pPr lvl="0">
              <a:spcBef>
                <a:spcPts val="0"/>
              </a:spcBef>
              <a:spcAft>
                <a:spcPts val="0"/>
              </a:spcAft>
              <a:buClr>
                <a:schemeClr val="dk1"/>
              </a:buClr>
              <a:buSzPts val="3500"/>
              <a:buNone/>
              <a:defRPr sz="3500">
                <a:solidFill>
                  <a:schemeClr val="dk1"/>
                </a:solidFill>
              </a:defRPr>
            </a:lvl1pPr>
            <a:lvl2pPr lvl="1">
              <a:spcBef>
                <a:spcPts val="0"/>
              </a:spcBef>
              <a:spcAft>
                <a:spcPts val="0"/>
              </a:spcAft>
              <a:buClr>
                <a:schemeClr val="dk1"/>
              </a:buClr>
              <a:buSzPts val="3500"/>
              <a:buNone/>
              <a:defRPr sz="3500">
                <a:solidFill>
                  <a:schemeClr val="dk1"/>
                </a:solidFill>
              </a:defRPr>
            </a:lvl2pPr>
            <a:lvl3pPr lvl="2">
              <a:spcBef>
                <a:spcPts val="0"/>
              </a:spcBef>
              <a:spcAft>
                <a:spcPts val="0"/>
              </a:spcAft>
              <a:buClr>
                <a:schemeClr val="dk1"/>
              </a:buClr>
              <a:buSzPts val="3500"/>
              <a:buNone/>
              <a:defRPr sz="3500">
                <a:solidFill>
                  <a:schemeClr val="dk1"/>
                </a:solidFill>
              </a:defRPr>
            </a:lvl3pPr>
            <a:lvl4pPr lvl="3">
              <a:spcBef>
                <a:spcPts val="0"/>
              </a:spcBef>
              <a:spcAft>
                <a:spcPts val="0"/>
              </a:spcAft>
              <a:buClr>
                <a:schemeClr val="dk1"/>
              </a:buClr>
              <a:buSzPts val="3500"/>
              <a:buNone/>
              <a:defRPr sz="3500">
                <a:solidFill>
                  <a:schemeClr val="dk1"/>
                </a:solidFill>
              </a:defRPr>
            </a:lvl4pPr>
            <a:lvl5pPr lvl="4">
              <a:spcBef>
                <a:spcPts val="0"/>
              </a:spcBef>
              <a:spcAft>
                <a:spcPts val="0"/>
              </a:spcAft>
              <a:buClr>
                <a:schemeClr val="dk1"/>
              </a:buClr>
              <a:buSzPts val="3500"/>
              <a:buNone/>
              <a:defRPr sz="3500">
                <a:solidFill>
                  <a:schemeClr val="dk1"/>
                </a:solidFill>
              </a:defRPr>
            </a:lvl5pPr>
            <a:lvl6pPr lvl="5">
              <a:spcBef>
                <a:spcPts val="0"/>
              </a:spcBef>
              <a:spcAft>
                <a:spcPts val="0"/>
              </a:spcAft>
              <a:buClr>
                <a:schemeClr val="dk1"/>
              </a:buClr>
              <a:buSzPts val="3500"/>
              <a:buNone/>
              <a:defRPr sz="3500">
                <a:solidFill>
                  <a:schemeClr val="dk1"/>
                </a:solidFill>
              </a:defRPr>
            </a:lvl6pPr>
            <a:lvl7pPr lvl="6">
              <a:spcBef>
                <a:spcPts val="0"/>
              </a:spcBef>
              <a:spcAft>
                <a:spcPts val="0"/>
              </a:spcAft>
              <a:buClr>
                <a:schemeClr val="dk1"/>
              </a:buClr>
              <a:buSzPts val="3500"/>
              <a:buNone/>
              <a:defRPr sz="3500">
                <a:solidFill>
                  <a:schemeClr val="dk1"/>
                </a:solidFill>
              </a:defRPr>
            </a:lvl7pPr>
            <a:lvl8pPr lvl="7">
              <a:spcBef>
                <a:spcPts val="0"/>
              </a:spcBef>
              <a:spcAft>
                <a:spcPts val="0"/>
              </a:spcAft>
              <a:buClr>
                <a:schemeClr val="dk1"/>
              </a:buClr>
              <a:buSzPts val="3500"/>
              <a:buNone/>
              <a:defRPr sz="3500">
                <a:solidFill>
                  <a:schemeClr val="dk1"/>
                </a:solidFill>
              </a:defRPr>
            </a:lvl8pPr>
            <a:lvl9pPr lvl="8">
              <a:spcBef>
                <a:spcPts val="0"/>
              </a:spcBef>
              <a:spcAft>
                <a:spcPts val="0"/>
              </a:spcAft>
              <a:buClr>
                <a:schemeClr val="dk1"/>
              </a:buClr>
              <a:buSzPts val="3500"/>
              <a:buNone/>
              <a:defRPr sz="3500">
                <a:solidFill>
                  <a:schemeClr val="dk1"/>
                </a:solidFill>
              </a:defRPr>
            </a:lvl9pPr>
          </a:lstStyle>
          <a:p/>
        </p:txBody>
      </p:sp>
      <p:sp>
        <p:nvSpPr>
          <p:cNvPr id="7" name="Google Shape;7;p1"/>
          <p:cNvSpPr txBox="1"/>
          <p:nvPr>
            <p:ph idx="1" type="body"/>
          </p:nvPr>
        </p:nvSpPr>
        <p:spPr>
          <a:xfrm>
            <a:off x="342870" y="1741518"/>
            <a:ext cx="9372600" cy="5162700"/>
          </a:xfrm>
          <a:prstGeom prst="rect">
            <a:avLst/>
          </a:prstGeom>
          <a:noFill/>
          <a:ln>
            <a:noFill/>
          </a:ln>
        </p:spPr>
        <p:txBody>
          <a:bodyPr anchorCtr="0" anchor="t" bIns="113100" lIns="113100" spcFirstLastPara="1" rIns="113100" wrap="square" tIns="113100">
            <a:normAutofit/>
          </a:bodyPr>
          <a:lstStyle>
            <a:lvl1pPr indent="-368300" lvl="0" marL="457200">
              <a:lnSpc>
                <a:spcPct val="115000"/>
              </a:lnSpc>
              <a:spcBef>
                <a:spcPts val="0"/>
              </a:spcBef>
              <a:spcAft>
                <a:spcPts val="0"/>
              </a:spcAft>
              <a:buClr>
                <a:schemeClr val="dk2"/>
              </a:buClr>
              <a:buSzPts val="2200"/>
              <a:buChar char="●"/>
              <a:defRPr sz="2200">
                <a:solidFill>
                  <a:schemeClr val="dk2"/>
                </a:solidFill>
              </a:defRPr>
            </a:lvl1pPr>
            <a:lvl2pPr indent="-336550" lvl="1" marL="914400">
              <a:lnSpc>
                <a:spcPct val="115000"/>
              </a:lnSpc>
              <a:spcBef>
                <a:spcPts val="0"/>
              </a:spcBef>
              <a:spcAft>
                <a:spcPts val="0"/>
              </a:spcAft>
              <a:buClr>
                <a:schemeClr val="dk2"/>
              </a:buClr>
              <a:buSzPts val="1700"/>
              <a:buChar char="○"/>
              <a:defRPr sz="1700">
                <a:solidFill>
                  <a:schemeClr val="dk2"/>
                </a:solidFill>
              </a:defRPr>
            </a:lvl2pPr>
            <a:lvl3pPr indent="-336550" lvl="2" marL="1371600">
              <a:lnSpc>
                <a:spcPct val="115000"/>
              </a:lnSpc>
              <a:spcBef>
                <a:spcPts val="0"/>
              </a:spcBef>
              <a:spcAft>
                <a:spcPts val="0"/>
              </a:spcAft>
              <a:buClr>
                <a:schemeClr val="dk2"/>
              </a:buClr>
              <a:buSzPts val="1700"/>
              <a:buChar char="■"/>
              <a:defRPr sz="1700">
                <a:solidFill>
                  <a:schemeClr val="dk2"/>
                </a:solidFill>
              </a:defRPr>
            </a:lvl3pPr>
            <a:lvl4pPr indent="-336550" lvl="3" marL="1828800">
              <a:lnSpc>
                <a:spcPct val="115000"/>
              </a:lnSpc>
              <a:spcBef>
                <a:spcPts val="0"/>
              </a:spcBef>
              <a:spcAft>
                <a:spcPts val="0"/>
              </a:spcAft>
              <a:buClr>
                <a:schemeClr val="dk2"/>
              </a:buClr>
              <a:buSzPts val="1700"/>
              <a:buChar char="●"/>
              <a:defRPr sz="1700">
                <a:solidFill>
                  <a:schemeClr val="dk2"/>
                </a:solidFill>
              </a:defRPr>
            </a:lvl4pPr>
            <a:lvl5pPr indent="-336550" lvl="4" marL="2286000">
              <a:lnSpc>
                <a:spcPct val="115000"/>
              </a:lnSpc>
              <a:spcBef>
                <a:spcPts val="0"/>
              </a:spcBef>
              <a:spcAft>
                <a:spcPts val="0"/>
              </a:spcAft>
              <a:buClr>
                <a:schemeClr val="dk2"/>
              </a:buClr>
              <a:buSzPts val="1700"/>
              <a:buChar char="○"/>
              <a:defRPr sz="1700">
                <a:solidFill>
                  <a:schemeClr val="dk2"/>
                </a:solidFill>
              </a:defRPr>
            </a:lvl5pPr>
            <a:lvl6pPr indent="-336550" lvl="5" marL="2743200">
              <a:lnSpc>
                <a:spcPct val="115000"/>
              </a:lnSpc>
              <a:spcBef>
                <a:spcPts val="0"/>
              </a:spcBef>
              <a:spcAft>
                <a:spcPts val="0"/>
              </a:spcAft>
              <a:buClr>
                <a:schemeClr val="dk2"/>
              </a:buClr>
              <a:buSzPts val="1700"/>
              <a:buChar char="■"/>
              <a:defRPr sz="1700">
                <a:solidFill>
                  <a:schemeClr val="dk2"/>
                </a:solidFill>
              </a:defRPr>
            </a:lvl6pPr>
            <a:lvl7pPr indent="-336550" lvl="6" marL="3200400">
              <a:lnSpc>
                <a:spcPct val="115000"/>
              </a:lnSpc>
              <a:spcBef>
                <a:spcPts val="0"/>
              </a:spcBef>
              <a:spcAft>
                <a:spcPts val="0"/>
              </a:spcAft>
              <a:buClr>
                <a:schemeClr val="dk2"/>
              </a:buClr>
              <a:buSzPts val="1700"/>
              <a:buChar char="●"/>
              <a:defRPr sz="1700">
                <a:solidFill>
                  <a:schemeClr val="dk2"/>
                </a:solidFill>
              </a:defRPr>
            </a:lvl7pPr>
            <a:lvl8pPr indent="-336550" lvl="7" marL="3657600">
              <a:lnSpc>
                <a:spcPct val="115000"/>
              </a:lnSpc>
              <a:spcBef>
                <a:spcPts val="0"/>
              </a:spcBef>
              <a:spcAft>
                <a:spcPts val="0"/>
              </a:spcAft>
              <a:buClr>
                <a:schemeClr val="dk2"/>
              </a:buClr>
              <a:buSzPts val="1700"/>
              <a:buChar char="○"/>
              <a:defRPr sz="1700">
                <a:solidFill>
                  <a:schemeClr val="dk2"/>
                </a:solidFill>
              </a:defRPr>
            </a:lvl8pPr>
            <a:lvl9pPr indent="-336550" lvl="8" marL="4114800">
              <a:lnSpc>
                <a:spcPct val="115000"/>
              </a:lnSpc>
              <a:spcBef>
                <a:spcPts val="0"/>
              </a:spcBef>
              <a:spcAft>
                <a:spcPts val="0"/>
              </a:spcAft>
              <a:buClr>
                <a:schemeClr val="dk2"/>
              </a:buClr>
              <a:buSzPts val="1700"/>
              <a:buChar char="■"/>
              <a:defRPr sz="1700">
                <a:solidFill>
                  <a:schemeClr val="dk2"/>
                </a:solidFill>
              </a:defRPr>
            </a:lvl9pPr>
          </a:lstStyle>
          <a:p/>
        </p:txBody>
      </p:sp>
      <p:sp>
        <p:nvSpPr>
          <p:cNvPr id="8" name="Google Shape;8;p1"/>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rmAutofit/>
          </a:bodyPr>
          <a:lstStyle>
            <a:lvl1pPr lvl="0" algn="r">
              <a:buNone/>
              <a:defRPr sz="1200">
                <a:solidFill>
                  <a:schemeClr val="dk2"/>
                </a:solidFill>
              </a:defRPr>
            </a:lvl1pPr>
            <a:lvl2pPr lvl="1" algn="r">
              <a:buNone/>
              <a:defRPr sz="1200">
                <a:solidFill>
                  <a:schemeClr val="dk2"/>
                </a:solidFill>
              </a:defRPr>
            </a:lvl2pPr>
            <a:lvl3pPr lvl="2" algn="r">
              <a:buNone/>
              <a:defRPr sz="1200">
                <a:solidFill>
                  <a:schemeClr val="dk2"/>
                </a:solidFill>
              </a:defRPr>
            </a:lvl3pPr>
            <a:lvl4pPr lvl="3" algn="r">
              <a:buNone/>
              <a:defRPr sz="1200">
                <a:solidFill>
                  <a:schemeClr val="dk2"/>
                </a:solidFill>
              </a:defRPr>
            </a:lvl4pPr>
            <a:lvl5pPr lvl="4" algn="r">
              <a:buNone/>
              <a:defRPr sz="1200">
                <a:solidFill>
                  <a:schemeClr val="dk2"/>
                </a:solidFill>
              </a:defRPr>
            </a:lvl5pPr>
            <a:lvl6pPr lvl="5" algn="r">
              <a:buNone/>
              <a:defRPr sz="1200">
                <a:solidFill>
                  <a:schemeClr val="dk2"/>
                </a:solidFill>
              </a:defRPr>
            </a:lvl6pPr>
            <a:lvl7pPr lvl="6" algn="r">
              <a:buNone/>
              <a:defRPr sz="1200">
                <a:solidFill>
                  <a:schemeClr val="dk2"/>
                </a:solidFill>
              </a:defRPr>
            </a:lvl7pPr>
            <a:lvl8pPr lvl="7" algn="r">
              <a:buNone/>
              <a:defRPr sz="1200">
                <a:solidFill>
                  <a:schemeClr val="dk2"/>
                </a:solidFill>
              </a:defRPr>
            </a:lvl8pPr>
            <a:lvl9pPr lvl="8" algn="r">
              <a:buNone/>
              <a:defRPr sz="12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4"/>
          <p:cNvSpPr/>
          <p:nvPr/>
        </p:nvSpPr>
        <p:spPr>
          <a:xfrm>
            <a:off x="347150" y="305325"/>
            <a:ext cx="9276000" cy="6953700"/>
          </a:xfrm>
          <a:prstGeom prst="rect">
            <a:avLst/>
          </a:prstGeom>
          <a:solidFill>
            <a:srgbClr val="FFFFFF"/>
          </a:solidFill>
          <a:ln>
            <a:noFill/>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57" name="Google Shape;57;p14"/>
          <p:cNvSpPr txBox="1"/>
          <p:nvPr/>
        </p:nvSpPr>
        <p:spPr>
          <a:xfrm>
            <a:off x="347150" y="305325"/>
            <a:ext cx="9276000" cy="419700"/>
          </a:xfrm>
          <a:prstGeom prst="rect">
            <a:avLst/>
          </a:prstGeom>
          <a:noFill/>
          <a:ln>
            <a:noFill/>
          </a:ln>
        </p:spPr>
        <p:txBody>
          <a:bodyPr anchorCtr="0" anchor="t" bIns="93500" lIns="93500" spcFirstLastPara="1" rIns="93500" wrap="square" tIns="93500">
            <a:spAutoFit/>
          </a:bodyPr>
          <a:lstStyle/>
          <a:p>
            <a:pPr indent="0" lvl="0" marL="0" rtl="0" algn="l">
              <a:spcBef>
                <a:spcPts val="0"/>
              </a:spcBef>
              <a:spcAft>
                <a:spcPts val="0"/>
              </a:spcAft>
              <a:buNone/>
            </a:pPr>
            <a:r>
              <a:rPr lang="en" sz="1500">
                <a:solidFill>
                  <a:srgbClr val="006D8C"/>
                </a:solidFill>
              </a:rPr>
              <a:t>Teacher Resource Guide</a:t>
            </a:r>
            <a:endParaRPr sz="1500">
              <a:solidFill>
                <a:srgbClr val="006D8C"/>
              </a:solidFill>
            </a:endParaRPr>
          </a:p>
        </p:txBody>
      </p:sp>
      <p:sp>
        <p:nvSpPr>
          <p:cNvPr id="58" name="Google Shape;58;p14"/>
          <p:cNvSpPr txBox="1"/>
          <p:nvPr/>
        </p:nvSpPr>
        <p:spPr>
          <a:xfrm>
            <a:off x="504075" y="630075"/>
            <a:ext cx="8889900" cy="1112400"/>
          </a:xfrm>
          <a:prstGeom prst="rect">
            <a:avLst/>
          </a:prstGeom>
          <a:noFill/>
          <a:ln>
            <a:noFill/>
          </a:ln>
        </p:spPr>
        <p:txBody>
          <a:bodyPr anchorCtr="0" anchor="t" bIns="93500" lIns="93500" spcFirstLastPara="1" rIns="93500" wrap="square" tIns="93500">
            <a:spAutoFit/>
          </a:bodyPr>
          <a:lstStyle/>
          <a:p>
            <a:pPr indent="0" lvl="0" marL="0" rtl="0" algn="l">
              <a:spcBef>
                <a:spcPts val="0"/>
              </a:spcBef>
              <a:spcAft>
                <a:spcPts val="0"/>
              </a:spcAft>
              <a:buNone/>
            </a:pPr>
            <a:r>
              <a:rPr lang="en" sz="1500"/>
              <a:t>This guide provides insight into the decisions we made, and the benefits we believe students procure from these pedagogical and instructional components. As with any curriculum </a:t>
            </a:r>
            <a:r>
              <a:rPr lang="en" sz="1500"/>
              <a:t>activity</a:t>
            </a:r>
            <a:r>
              <a:rPr lang="en" sz="1500"/>
              <a:t>, it is only effective if it is fitting the needs of your classroom and your students. Therefore, we include several instructional strategies to make the curriculum meaningful in your classroom. </a:t>
            </a:r>
            <a:endParaRPr sz="1500"/>
          </a:p>
        </p:txBody>
      </p:sp>
      <p:sp>
        <p:nvSpPr>
          <p:cNvPr id="59" name="Google Shape;59;p14"/>
          <p:cNvSpPr txBox="1"/>
          <p:nvPr/>
        </p:nvSpPr>
        <p:spPr>
          <a:xfrm>
            <a:off x="347150" y="1676775"/>
            <a:ext cx="9508500" cy="419700"/>
          </a:xfrm>
          <a:prstGeom prst="rect">
            <a:avLst/>
          </a:prstGeom>
          <a:noFill/>
          <a:ln>
            <a:noFill/>
          </a:ln>
        </p:spPr>
        <p:txBody>
          <a:bodyPr anchorCtr="0" anchor="t" bIns="93500" lIns="93500" spcFirstLastPara="1" rIns="93500" wrap="square" tIns="93500">
            <a:spAutoFit/>
          </a:bodyPr>
          <a:lstStyle/>
          <a:p>
            <a:pPr indent="0" lvl="0" marL="0" rtl="0" algn="l">
              <a:spcBef>
                <a:spcPts val="0"/>
              </a:spcBef>
              <a:spcAft>
                <a:spcPts val="0"/>
              </a:spcAft>
              <a:buNone/>
            </a:pPr>
            <a:r>
              <a:rPr lang="en" sz="1500">
                <a:solidFill>
                  <a:srgbClr val="006D8C"/>
                </a:solidFill>
              </a:rPr>
              <a:t>How to use the guide</a:t>
            </a:r>
            <a:endParaRPr sz="1500"/>
          </a:p>
        </p:txBody>
      </p:sp>
      <p:sp>
        <p:nvSpPr>
          <p:cNvPr id="60" name="Google Shape;60;p14"/>
          <p:cNvSpPr txBox="1"/>
          <p:nvPr/>
        </p:nvSpPr>
        <p:spPr>
          <a:xfrm>
            <a:off x="504075" y="2009750"/>
            <a:ext cx="8752500" cy="419700"/>
          </a:xfrm>
          <a:prstGeom prst="rect">
            <a:avLst/>
          </a:prstGeom>
          <a:noFill/>
          <a:ln>
            <a:noFill/>
          </a:ln>
        </p:spPr>
        <p:txBody>
          <a:bodyPr anchorCtr="0" anchor="t" bIns="93500" lIns="93500" spcFirstLastPara="1" rIns="93500" wrap="square" tIns="93500">
            <a:spAutoFit/>
          </a:bodyPr>
          <a:lstStyle/>
          <a:p>
            <a:pPr indent="0" lvl="0" marL="0" rtl="0" algn="l">
              <a:spcBef>
                <a:spcPts val="0"/>
              </a:spcBef>
              <a:spcAft>
                <a:spcPts val="0"/>
              </a:spcAft>
              <a:buNone/>
            </a:pPr>
            <a:r>
              <a:rPr lang="en" sz="1500"/>
              <a:t>This resource is for the </a:t>
            </a:r>
            <a:r>
              <a:rPr i="1" lang="en" sz="1500"/>
              <a:t>Culminating Activity</a:t>
            </a:r>
            <a:endParaRPr sz="1500"/>
          </a:p>
        </p:txBody>
      </p:sp>
      <p:sp>
        <p:nvSpPr>
          <p:cNvPr id="61" name="Google Shape;61;p14"/>
          <p:cNvSpPr/>
          <p:nvPr/>
        </p:nvSpPr>
        <p:spPr>
          <a:xfrm>
            <a:off x="3976300" y="2688375"/>
            <a:ext cx="2103300" cy="738600"/>
          </a:xfrm>
          <a:prstGeom prst="roundRect">
            <a:avLst>
              <a:gd fmla="val 16667" name="adj"/>
            </a:avLst>
          </a:prstGeom>
          <a:solidFill>
            <a:schemeClr val="lt2"/>
          </a:solidFill>
          <a:ln cap="flat" cmpd="sng" w="28575">
            <a:solidFill>
              <a:srgbClr val="38761D"/>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sz="1500"/>
          </a:p>
        </p:txBody>
      </p:sp>
      <p:sp>
        <p:nvSpPr>
          <p:cNvPr id="62" name="Google Shape;62;p14"/>
          <p:cNvSpPr txBox="1"/>
          <p:nvPr/>
        </p:nvSpPr>
        <p:spPr>
          <a:xfrm>
            <a:off x="4106800" y="2657475"/>
            <a:ext cx="1842300" cy="804600"/>
          </a:xfrm>
          <a:prstGeom prst="rect">
            <a:avLst/>
          </a:prstGeom>
          <a:noFill/>
          <a:ln>
            <a:noFill/>
          </a:ln>
        </p:spPr>
        <p:txBody>
          <a:bodyPr anchorCtr="0" anchor="t" bIns="93500" lIns="93500" spcFirstLastPara="1" rIns="93500" wrap="square" tIns="93500">
            <a:spAutoFit/>
          </a:bodyPr>
          <a:lstStyle/>
          <a:p>
            <a:pPr indent="0" lvl="0" marL="0" rtl="0" algn="l">
              <a:spcBef>
                <a:spcPts val="0"/>
              </a:spcBef>
              <a:spcAft>
                <a:spcPts val="0"/>
              </a:spcAft>
              <a:buNone/>
            </a:pPr>
            <a:r>
              <a:rPr lang="en" sz="1000">
                <a:solidFill>
                  <a:srgbClr val="38761D"/>
                </a:solidFill>
              </a:rPr>
              <a:t>Green text points out the connection to socioscientific issues (SSI) and the skills being developed. </a:t>
            </a:r>
            <a:endParaRPr sz="1000">
              <a:solidFill>
                <a:srgbClr val="38761D"/>
              </a:solidFill>
            </a:endParaRPr>
          </a:p>
        </p:txBody>
      </p:sp>
      <p:sp>
        <p:nvSpPr>
          <p:cNvPr id="63" name="Google Shape;63;p14"/>
          <p:cNvSpPr/>
          <p:nvPr/>
        </p:nvSpPr>
        <p:spPr>
          <a:xfrm>
            <a:off x="6876125" y="2678238"/>
            <a:ext cx="2103300" cy="738600"/>
          </a:xfrm>
          <a:prstGeom prst="roundRect">
            <a:avLst>
              <a:gd fmla="val 16667" name="adj"/>
            </a:avLst>
          </a:prstGeom>
          <a:solidFill>
            <a:schemeClr val="lt2"/>
          </a:solidFill>
          <a:ln cap="flat" cmpd="sng" w="28575">
            <a:solidFill>
              <a:srgbClr val="0563C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sz="1500"/>
          </a:p>
        </p:txBody>
      </p:sp>
      <p:sp>
        <p:nvSpPr>
          <p:cNvPr id="64" name="Google Shape;64;p14"/>
          <p:cNvSpPr txBox="1"/>
          <p:nvPr/>
        </p:nvSpPr>
        <p:spPr>
          <a:xfrm>
            <a:off x="7126625" y="2647338"/>
            <a:ext cx="1842300" cy="804600"/>
          </a:xfrm>
          <a:prstGeom prst="rect">
            <a:avLst/>
          </a:prstGeom>
          <a:noFill/>
          <a:ln>
            <a:noFill/>
          </a:ln>
        </p:spPr>
        <p:txBody>
          <a:bodyPr anchorCtr="0" anchor="t" bIns="93500" lIns="93500" spcFirstLastPara="1" rIns="93500" wrap="square" tIns="93500">
            <a:spAutoFit/>
          </a:bodyPr>
          <a:lstStyle/>
          <a:p>
            <a:pPr indent="0" lvl="0" marL="0" rtl="0" algn="l">
              <a:spcBef>
                <a:spcPts val="0"/>
              </a:spcBef>
              <a:spcAft>
                <a:spcPts val="0"/>
              </a:spcAft>
              <a:buNone/>
            </a:pPr>
            <a:r>
              <a:rPr lang="en" sz="1000">
                <a:solidFill>
                  <a:srgbClr val="0563C1"/>
                </a:solidFill>
              </a:rPr>
              <a:t>Instructional strategies are in blue text. These are possible ways to implement the activities. </a:t>
            </a:r>
            <a:endParaRPr sz="1000">
              <a:solidFill>
                <a:srgbClr val="0563C1"/>
              </a:solidFill>
            </a:endParaRPr>
          </a:p>
        </p:txBody>
      </p:sp>
      <p:grpSp>
        <p:nvGrpSpPr>
          <p:cNvPr id="65" name="Google Shape;65;p14"/>
          <p:cNvGrpSpPr/>
          <p:nvPr/>
        </p:nvGrpSpPr>
        <p:grpSpPr>
          <a:xfrm>
            <a:off x="6700325" y="2592895"/>
            <a:ext cx="426300" cy="424842"/>
            <a:chOff x="6700325" y="2574400"/>
            <a:chExt cx="426300" cy="424800"/>
          </a:xfrm>
        </p:grpSpPr>
        <p:sp>
          <p:nvSpPr>
            <p:cNvPr id="66" name="Google Shape;66;p14"/>
            <p:cNvSpPr/>
            <p:nvPr/>
          </p:nvSpPr>
          <p:spPr>
            <a:xfrm>
              <a:off x="6700325" y="2574400"/>
              <a:ext cx="426300" cy="424800"/>
            </a:xfrm>
            <a:prstGeom prst="ellipse">
              <a:avLst/>
            </a:prstGeom>
            <a:solidFill>
              <a:srgbClr val="0563C1"/>
            </a:solidFill>
            <a:ln cap="flat" cmpd="sng" w="28575">
              <a:solidFill>
                <a:srgbClr val="FFFFFF"/>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nvGrpSpPr>
            <p:cNvPr id="67" name="Google Shape;67;p14"/>
            <p:cNvGrpSpPr/>
            <p:nvPr/>
          </p:nvGrpSpPr>
          <p:grpSpPr>
            <a:xfrm>
              <a:off x="6790315" y="2640959"/>
              <a:ext cx="246319" cy="291682"/>
              <a:chOff x="3079916" y="2744477"/>
              <a:chExt cx="332729" cy="372518"/>
            </a:xfrm>
          </p:grpSpPr>
          <p:sp>
            <p:nvSpPr>
              <p:cNvPr id="68" name="Google Shape;68;p14"/>
              <p:cNvSpPr/>
              <p:nvPr/>
            </p:nvSpPr>
            <p:spPr>
              <a:xfrm>
                <a:off x="3079916" y="2840504"/>
                <a:ext cx="313454" cy="276491"/>
              </a:xfrm>
              <a:custGeom>
                <a:rect b="b" l="l" r="r" t="t"/>
                <a:pathLst>
                  <a:path extrusionOk="0" h="8707" w="9871">
                    <a:moveTo>
                      <a:pt x="2993" y="1"/>
                    </a:moveTo>
                    <a:cubicBezTo>
                      <a:pt x="2768" y="1"/>
                      <a:pt x="2560" y="25"/>
                      <a:pt x="2370" y="74"/>
                    </a:cubicBezTo>
                    <a:cubicBezTo>
                      <a:pt x="1739" y="241"/>
                      <a:pt x="1179" y="646"/>
                      <a:pt x="750" y="1205"/>
                    </a:cubicBezTo>
                    <a:cubicBezTo>
                      <a:pt x="250" y="1860"/>
                      <a:pt x="0" y="2694"/>
                      <a:pt x="0" y="3622"/>
                    </a:cubicBezTo>
                    <a:cubicBezTo>
                      <a:pt x="0" y="4575"/>
                      <a:pt x="429" y="5825"/>
                      <a:pt x="1120" y="6896"/>
                    </a:cubicBezTo>
                    <a:cubicBezTo>
                      <a:pt x="1882" y="8039"/>
                      <a:pt x="2751" y="8706"/>
                      <a:pt x="3525" y="8706"/>
                    </a:cubicBezTo>
                    <a:cubicBezTo>
                      <a:pt x="3846" y="8706"/>
                      <a:pt x="4156" y="8670"/>
                      <a:pt x="4441" y="8575"/>
                    </a:cubicBezTo>
                    <a:cubicBezTo>
                      <a:pt x="4596" y="8534"/>
                      <a:pt x="4760" y="8513"/>
                      <a:pt x="4924" y="8513"/>
                    </a:cubicBezTo>
                    <a:cubicBezTo>
                      <a:pt x="5087" y="8513"/>
                      <a:pt x="5251" y="8534"/>
                      <a:pt x="5406" y="8575"/>
                    </a:cubicBezTo>
                    <a:cubicBezTo>
                      <a:pt x="5703" y="8670"/>
                      <a:pt x="6013" y="8706"/>
                      <a:pt x="6311" y="8706"/>
                    </a:cubicBezTo>
                    <a:cubicBezTo>
                      <a:pt x="7085" y="8706"/>
                      <a:pt x="7978" y="8051"/>
                      <a:pt x="8728" y="6896"/>
                    </a:cubicBezTo>
                    <a:cubicBezTo>
                      <a:pt x="9418" y="5837"/>
                      <a:pt x="9835" y="4587"/>
                      <a:pt x="9835" y="3622"/>
                    </a:cubicBezTo>
                    <a:cubicBezTo>
                      <a:pt x="9871" y="2920"/>
                      <a:pt x="9716" y="2301"/>
                      <a:pt x="9454" y="1753"/>
                    </a:cubicBezTo>
                    <a:cubicBezTo>
                      <a:pt x="9420" y="1677"/>
                      <a:pt x="9351" y="1637"/>
                      <a:pt x="9275" y="1637"/>
                    </a:cubicBezTo>
                    <a:cubicBezTo>
                      <a:pt x="9244" y="1637"/>
                      <a:pt x="9211" y="1644"/>
                      <a:pt x="9180" y="1658"/>
                    </a:cubicBezTo>
                    <a:cubicBezTo>
                      <a:pt x="9085" y="1705"/>
                      <a:pt x="9049" y="1824"/>
                      <a:pt x="9097" y="1932"/>
                    </a:cubicBezTo>
                    <a:cubicBezTo>
                      <a:pt x="9347" y="2420"/>
                      <a:pt x="9466" y="3003"/>
                      <a:pt x="9466" y="3622"/>
                    </a:cubicBezTo>
                    <a:cubicBezTo>
                      <a:pt x="9466" y="4503"/>
                      <a:pt x="9061" y="5682"/>
                      <a:pt x="8406" y="6670"/>
                    </a:cubicBezTo>
                    <a:cubicBezTo>
                      <a:pt x="7739" y="7694"/>
                      <a:pt x="6966" y="8313"/>
                      <a:pt x="6323" y="8313"/>
                    </a:cubicBezTo>
                    <a:cubicBezTo>
                      <a:pt x="6061" y="8313"/>
                      <a:pt x="5775" y="8266"/>
                      <a:pt x="5525" y="8194"/>
                    </a:cubicBezTo>
                    <a:cubicBezTo>
                      <a:pt x="5328" y="8135"/>
                      <a:pt x="5126" y="8105"/>
                      <a:pt x="4925" y="8105"/>
                    </a:cubicBezTo>
                    <a:cubicBezTo>
                      <a:pt x="4724" y="8105"/>
                      <a:pt x="4525" y="8135"/>
                      <a:pt x="4334" y="8194"/>
                    </a:cubicBezTo>
                    <a:cubicBezTo>
                      <a:pt x="4084" y="8266"/>
                      <a:pt x="3798" y="8313"/>
                      <a:pt x="3525" y="8313"/>
                    </a:cubicBezTo>
                    <a:cubicBezTo>
                      <a:pt x="2894" y="8313"/>
                      <a:pt x="2120" y="7694"/>
                      <a:pt x="1441" y="6670"/>
                    </a:cubicBezTo>
                    <a:cubicBezTo>
                      <a:pt x="786" y="5682"/>
                      <a:pt x="393" y="4503"/>
                      <a:pt x="393" y="3622"/>
                    </a:cubicBezTo>
                    <a:cubicBezTo>
                      <a:pt x="393" y="2789"/>
                      <a:pt x="631" y="2039"/>
                      <a:pt x="1060" y="1443"/>
                    </a:cubicBezTo>
                    <a:cubicBezTo>
                      <a:pt x="1429" y="955"/>
                      <a:pt x="1941" y="598"/>
                      <a:pt x="2453" y="467"/>
                    </a:cubicBezTo>
                    <a:cubicBezTo>
                      <a:pt x="2608" y="425"/>
                      <a:pt x="2783" y="405"/>
                      <a:pt x="2975" y="405"/>
                    </a:cubicBezTo>
                    <a:cubicBezTo>
                      <a:pt x="3270" y="405"/>
                      <a:pt x="3605" y="452"/>
                      <a:pt x="3965" y="539"/>
                    </a:cubicBezTo>
                    <a:cubicBezTo>
                      <a:pt x="4025" y="550"/>
                      <a:pt x="4096" y="574"/>
                      <a:pt x="4156" y="586"/>
                    </a:cubicBezTo>
                    <a:cubicBezTo>
                      <a:pt x="4165" y="587"/>
                      <a:pt x="4174" y="588"/>
                      <a:pt x="4183" y="588"/>
                    </a:cubicBezTo>
                    <a:cubicBezTo>
                      <a:pt x="4278" y="588"/>
                      <a:pt x="4361" y="529"/>
                      <a:pt x="4394" y="431"/>
                    </a:cubicBezTo>
                    <a:cubicBezTo>
                      <a:pt x="4406" y="336"/>
                      <a:pt x="4346" y="229"/>
                      <a:pt x="4239" y="193"/>
                    </a:cubicBezTo>
                    <a:lnTo>
                      <a:pt x="4060" y="158"/>
                    </a:lnTo>
                    <a:cubicBezTo>
                      <a:pt x="3674" y="52"/>
                      <a:pt x="3316" y="1"/>
                      <a:pt x="2993" y="1"/>
                    </a:cubicBezTo>
                    <a:close/>
                  </a:path>
                </a:pathLst>
              </a:custGeom>
              <a:solidFill>
                <a:schemeClr val="lt1"/>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69" name="Google Shape;69;p14"/>
              <p:cNvSpPr/>
              <p:nvPr/>
            </p:nvSpPr>
            <p:spPr>
              <a:xfrm>
                <a:off x="3244375" y="2840250"/>
                <a:ext cx="124416" cy="45727"/>
              </a:xfrm>
              <a:custGeom>
                <a:rect b="b" l="l" r="r" t="t"/>
                <a:pathLst>
                  <a:path extrusionOk="0" h="1440" w="3918">
                    <a:moveTo>
                      <a:pt x="1721" y="0"/>
                    </a:moveTo>
                    <a:cubicBezTo>
                      <a:pt x="1391" y="0"/>
                      <a:pt x="1027" y="53"/>
                      <a:pt x="632" y="154"/>
                    </a:cubicBezTo>
                    <a:cubicBezTo>
                      <a:pt x="477" y="189"/>
                      <a:pt x="334" y="213"/>
                      <a:pt x="191" y="237"/>
                    </a:cubicBezTo>
                    <a:cubicBezTo>
                      <a:pt x="96" y="249"/>
                      <a:pt x="1" y="356"/>
                      <a:pt x="12" y="463"/>
                    </a:cubicBezTo>
                    <a:cubicBezTo>
                      <a:pt x="35" y="563"/>
                      <a:pt x="120" y="643"/>
                      <a:pt x="218" y="643"/>
                    </a:cubicBezTo>
                    <a:cubicBezTo>
                      <a:pt x="225" y="643"/>
                      <a:pt x="232" y="643"/>
                      <a:pt x="239" y="642"/>
                    </a:cubicBezTo>
                    <a:cubicBezTo>
                      <a:pt x="405" y="630"/>
                      <a:pt x="572" y="582"/>
                      <a:pt x="727" y="547"/>
                    </a:cubicBezTo>
                    <a:cubicBezTo>
                      <a:pt x="1080" y="460"/>
                      <a:pt x="1412" y="413"/>
                      <a:pt x="1708" y="413"/>
                    </a:cubicBezTo>
                    <a:cubicBezTo>
                      <a:pt x="1901" y="413"/>
                      <a:pt x="2079" y="433"/>
                      <a:pt x="2239" y="475"/>
                    </a:cubicBezTo>
                    <a:cubicBezTo>
                      <a:pt x="2727" y="606"/>
                      <a:pt x="3203" y="928"/>
                      <a:pt x="3561" y="1368"/>
                    </a:cubicBezTo>
                    <a:cubicBezTo>
                      <a:pt x="3608" y="1416"/>
                      <a:pt x="3668" y="1439"/>
                      <a:pt x="3703" y="1439"/>
                    </a:cubicBezTo>
                    <a:cubicBezTo>
                      <a:pt x="3751" y="1439"/>
                      <a:pt x="3799" y="1428"/>
                      <a:pt x="3822" y="1404"/>
                    </a:cubicBezTo>
                    <a:cubicBezTo>
                      <a:pt x="3918" y="1309"/>
                      <a:pt x="3918" y="1189"/>
                      <a:pt x="3858" y="1106"/>
                    </a:cubicBezTo>
                    <a:cubicBezTo>
                      <a:pt x="3441" y="594"/>
                      <a:pt x="2894" y="225"/>
                      <a:pt x="2322" y="70"/>
                    </a:cubicBezTo>
                    <a:cubicBezTo>
                      <a:pt x="2138" y="23"/>
                      <a:pt x="1937" y="0"/>
                      <a:pt x="1721" y="0"/>
                    </a:cubicBezTo>
                    <a:close/>
                  </a:path>
                </a:pathLst>
              </a:custGeom>
              <a:solidFill>
                <a:schemeClr val="lt1"/>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70" name="Google Shape;70;p14"/>
              <p:cNvSpPr/>
              <p:nvPr/>
            </p:nvSpPr>
            <p:spPr>
              <a:xfrm>
                <a:off x="3198267" y="2744477"/>
                <a:ext cx="214378" cy="145279"/>
              </a:xfrm>
              <a:custGeom>
                <a:rect b="b" l="l" r="r" t="t"/>
                <a:pathLst>
                  <a:path extrusionOk="0" h="4575" w="6751">
                    <a:moveTo>
                      <a:pt x="4113" y="1"/>
                    </a:moveTo>
                    <a:cubicBezTo>
                      <a:pt x="3977" y="1"/>
                      <a:pt x="3841" y="10"/>
                      <a:pt x="3703" y="26"/>
                    </a:cubicBezTo>
                    <a:cubicBezTo>
                      <a:pt x="3060" y="74"/>
                      <a:pt x="2500" y="407"/>
                      <a:pt x="2060" y="1026"/>
                    </a:cubicBezTo>
                    <a:cubicBezTo>
                      <a:pt x="1786" y="1407"/>
                      <a:pt x="1643" y="1777"/>
                      <a:pt x="1607" y="1884"/>
                    </a:cubicBezTo>
                    <a:lnTo>
                      <a:pt x="1083" y="2693"/>
                    </a:lnTo>
                    <a:cubicBezTo>
                      <a:pt x="929" y="2241"/>
                      <a:pt x="786" y="1955"/>
                      <a:pt x="774" y="1943"/>
                    </a:cubicBezTo>
                    <a:cubicBezTo>
                      <a:pt x="742" y="1871"/>
                      <a:pt x="666" y="1837"/>
                      <a:pt x="595" y="1837"/>
                    </a:cubicBezTo>
                    <a:cubicBezTo>
                      <a:pt x="560" y="1837"/>
                      <a:pt x="527" y="1844"/>
                      <a:pt x="500" y="1860"/>
                    </a:cubicBezTo>
                    <a:cubicBezTo>
                      <a:pt x="393" y="1896"/>
                      <a:pt x="369" y="2039"/>
                      <a:pt x="417" y="2122"/>
                    </a:cubicBezTo>
                    <a:cubicBezTo>
                      <a:pt x="417" y="2134"/>
                      <a:pt x="869" y="3015"/>
                      <a:pt x="964" y="4158"/>
                    </a:cubicBezTo>
                    <a:cubicBezTo>
                      <a:pt x="810" y="4146"/>
                      <a:pt x="667" y="4098"/>
                      <a:pt x="560" y="4063"/>
                    </a:cubicBezTo>
                    <a:cubicBezTo>
                      <a:pt x="429" y="4003"/>
                      <a:pt x="381" y="3944"/>
                      <a:pt x="381" y="3920"/>
                    </a:cubicBezTo>
                    <a:cubicBezTo>
                      <a:pt x="381" y="3824"/>
                      <a:pt x="286" y="3729"/>
                      <a:pt x="191" y="3729"/>
                    </a:cubicBezTo>
                    <a:cubicBezTo>
                      <a:pt x="83" y="3729"/>
                      <a:pt x="0" y="3824"/>
                      <a:pt x="0" y="3920"/>
                    </a:cubicBezTo>
                    <a:cubicBezTo>
                      <a:pt x="0" y="4039"/>
                      <a:pt x="60" y="4265"/>
                      <a:pt x="393" y="4432"/>
                    </a:cubicBezTo>
                    <a:cubicBezTo>
                      <a:pt x="607" y="4515"/>
                      <a:pt x="893" y="4575"/>
                      <a:pt x="1191" y="4575"/>
                    </a:cubicBezTo>
                    <a:cubicBezTo>
                      <a:pt x="1488" y="4575"/>
                      <a:pt x="1750" y="4515"/>
                      <a:pt x="1976" y="4432"/>
                    </a:cubicBezTo>
                    <a:cubicBezTo>
                      <a:pt x="2334" y="4265"/>
                      <a:pt x="2381" y="4039"/>
                      <a:pt x="2381" y="3920"/>
                    </a:cubicBezTo>
                    <a:cubicBezTo>
                      <a:pt x="2381" y="3824"/>
                      <a:pt x="2286" y="3729"/>
                      <a:pt x="2179" y="3729"/>
                    </a:cubicBezTo>
                    <a:cubicBezTo>
                      <a:pt x="2084" y="3729"/>
                      <a:pt x="1988" y="3824"/>
                      <a:pt x="1988" y="3920"/>
                    </a:cubicBezTo>
                    <a:cubicBezTo>
                      <a:pt x="1988" y="3944"/>
                      <a:pt x="1941" y="4003"/>
                      <a:pt x="1810" y="4063"/>
                    </a:cubicBezTo>
                    <a:cubicBezTo>
                      <a:pt x="1691" y="4122"/>
                      <a:pt x="1548" y="4146"/>
                      <a:pt x="1381" y="4158"/>
                    </a:cubicBezTo>
                    <a:cubicBezTo>
                      <a:pt x="1345" y="3801"/>
                      <a:pt x="1286" y="3479"/>
                      <a:pt x="1226" y="3193"/>
                    </a:cubicBezTo>
                    <a:lnTo>
                      <a:pt x="1917" y="2158"/>
                    </a:lnTo>
                    <a:cubicBezTo>
                      <a:pt x="1941" y="2158"/>
                      <a:pt x="1976" y="2169"/>
                      <a:pt x="2048" y="2181"/>
                    </a:cubicBezTo>
                    <a:cubicBezTo>
                      <a:pt x="2167" y="2229"/>
                      <a:pt x="2334" y="2312"/>
                      <a:pt x="2512" y="2420"/>
                    </a:cubicBezTo>
                    <a:cubicBezTo>
                      <a:pt x="2977" y="2693"/>
                      <a:pt x="3584" y="3027"/>
                      <a:pt x="4251" y="3027"/>
                    </a:cubicBezTo>
                    <a:cubicBezTo>
                      <a:pt x="4477" y="3027"/>
                      <a:pt x="4715" y="2991"/>
                      <a:pt x="4953" y="2896"/>
                    </a:cubicBezTo>
                    <a:cubicBezTo>
                      <a:pt x="6441" y="2312"/>
                      <a:pt x="6739" y="431"/>
                      <a:pt x="6739" y="348"/>
                    </a:cubicBezTo>
                    <a:cubicBezTo>
                      <a:pt x="6751" y="312"/>
                      <a:pt x="6727" y="229"/>
                      <a:pt x="6644" y="193"/>
                    </a:cubicBezTo>
                    <a:cubicBezTo>
                      <a:pt x="6614" y="169"/>
                      <a:pt x="6578" y="157"/>
                      <a:pt x="6541" y="157"/>
                    </a:cubicBezTo>
                    <a:cubicBezTo>
                      <a:pt x="6504" y="157"/>
                      <a:pt x="6465" y="169"/>
                      <a:pt x="6429" y="193"/>
                    </a:cubicBezTo>
                    <a:cubicBezTo>
                      <a:pt x="6298" y="275"/>
                      <a:pt x="6157" y="307"/>
                      <a:pt x="5995" y="307"/>
                    </a:cubicBezTo>
                    <a:cubicBezTo>
                      <a:pt x="5805" y="307"/>
                      <a:pt x="5586" y="263"/>
                      <a:pt x="5322" y="205"/>
                    </a:cubicBezTo>
                    <a:cubicBezTo>
                      <a:pt x="5274" y="193"/>
                      <a:pt x="5239" y="193"/>
                      <a:pt x="5191" y="169"/>
                    </a:cubicBezTo>
                    <a:cubicBezTo>
                      <a:pt x="5177" y="166"/>
                      <a:pt x="5163" y="165"/>
                      <a:pt x="5149" y="165"/>
                    </a:cubicBezTo>
                    <a:cubicBezTo>
                      <a:pt x="5057" y="165"/>
                      <a:pt x="4974" y="231"/>
                      <a:pt x="4953" y="324"/>
                    </a:cubicBezTo>
                    <a:cubicBezTo>
                      <a:pt x="4917" y="431"/>
                      <a:pt x="5001" y="526"/>
                      <a:pt x="5096" y="562"/>
                    </a:cubicBezTo>
                    <a:cubicBezTo>
                      <a:pt x="5144" y="574"/>
                      <a:pt x="5191" y="574"/>
                      <a:pt x="5239" y="586"/>
                    </a:cubicBezTo>
                    <a:cubicBezTo>
                      <a:pt x="5513" y="648"/>
                      <a:pt x="5761" y="703"/>
                      <a:pt x="6002" y="703"/>
                    </a:cubicBezTo>
                    <a:cubicBezTo>
                      <a:pt x="6085" y="703"/>
                      <a:pt x="6168" y="697"/>
                      <a:pt x="6251" y="681"/>
                    </a:cubicBezTo>
                    <a:lnTo>
                      <a:pt x="6251" y="681"/>
                    </a:lnTo>
                    <a:cubicBezTo>
                      <a:pt x="6096" y="1217"/>
                      <a:pt x="5691" y="2217"/>
                      <a:pt x="4786" y="2550"/>
                    </a:cubicBezTo>
                    <a:cubicBezTo>
                      <a:pt x="4600" y="2622"/>
                      <a:pt x="4417" y="2652"/>
                      <a:pt x="4237" y="2652"/>
                    </a:cubicBezTo>
                    <a:cubicBezTo>
                      <a:pt x="3671" y="2652"/>
                      <a:pt x="3146" y="2351"/>
                      <a:pt x="2703" y="2098"/>
                    </a:cubicBezTo>
                    <a:cubicBezTo>
                      <a:pt x="2465" y="1955"/>
                      <a:pt x="2262" y="1836"/>
                      <a:pt x="2084" y="1777"/>
                    </a:cubicBezTo>
                    <a:cubicBezTo>
                      <a:pt x="2286" y="1336"/>
                      <a:pt x="2810" y="503"/>
                      <a:pt x="3727" y="431"/>
                    </a:cubicBezTo>
                    <a:cubicBezTo>
                      <a:pt x="3850" y="420"/>
                      <a:pt x="3970" y="415"/>
                      <a:pt x="4092" y="415"/>
                    </a:cubicBezTo>
                    <a:cubicBezTo>
                      <a:pt x="4241" y="415"/>
                      <a:pt x="4391" y="423"/>
                      <a:pt x="4548" y="443"/>
                    </a:cubicBezTo>
                    <a:cubicBezTo>
                      <a:pt x="4556" y="444"/>
                      <a:pt x="4564" y="444"/>
                      <a:pt x="4571" y="444"/>
                    </a:cubicBezTo>
                    <a:cubicBezTo>
                      <a:pt x="4670" y="444"/>
                      <a:pt x="4763" y="375"/>
                      <a:pt x="4774" y="264"/>
                    </a:cubicBezTo>
                    <a:cubicBezTo>
                      <a:pt x="4786" y="157"/>
                      <a:pt x="4715" y="50"/>
                      <a:pt x="4596" y="38"/>
                    </a:cubicBezTo>
                    <a:cubicBezTo>
                      <a:pt x="4430" y="13"/>
                      <a:pt x="4271" y="1"/>
                      <a:pt x="4113" y="1"/>
                    </a:cubicBezTo>
                    <a:close/>
                  </a:path>
                </a:pathLst>
              </a:custGeom>
              <a:solidFill>
                <a:schemeClr val="lt1"/>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grpSp>
      <p:grpSp>
        <p:nvGrpSpPr>
          <p:cNvPr id="71" name="Google Shape;71;p14"/>
          <p:cNvGrpSpPr/>
          <p:nvPr/>
        </p:nvGrpSpPr>
        <p:grpSpPr>
          <a:xfrm>
            <a:off x="791325" y="2592897"/>
            <a:ext cx="2268700" cy="818969"/>
            <a:chOff x="791325" y="2592638"/>
            <a:chExt cx="2268700" cy="818888"/>
          </a:xfrm>
        </p:grpSpPr>
        <p:sp>
          <p:nvSpPr>
            <p:cNvPr id="72" name="Google Shape;72;p14"/>
            <p:cNvSpPr/>
            <p:nvPr/>
          </p:nvSpPr>
          <p:spPr>
            <a:xfrm>
              <a:off x="956725" y="2672925"/>
              <a:ext cx="2103300" cy="738600"/>
            </a:xfrm>
            <a:prstGeom prst="roundRect">
              <a:avLst>
                <a:gd fmla="val 16667" name="adj"/>
              </a:avLst>
            </a:prstGeom>
            <a:solidFill>
              <a:schemeClr val="lt2"/>
            </a:solidFill>
            <a:ln cap="flat" cmpd="sng" w="28575">
              <a:solidFill>
                <a:srgbClr val="FC461A"/>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73" name="Google Shape;73;p14"/>
            <p:cNvSpPr txBox="1"/>
            <p:nvPr/>
          </p:nvSpPr>
          <p:spPr>
            <a:xfrm>
              <a:off x="1217725" y="2687825"/>
              <a:ext cx="1842300" cy="650700"/>
            </a:xfrm>
            <a:prstGeom prst="rect">
              <a:avLst/>
            </a:prstGeom>
            <a:noFill/>
            <a:ln>
              <a:noFill/>
            </a:ln>
          </p:spPr>
          <p:txBody>
            <a:bodyPr anchorCtr="0" anchor="t" bIns="93500" lIns="93500" spcFirstLastPara="1" rIns="93500" wrap="square" tIns="93500">
              <a:spAutoFit/>
            </a:bodyPr>
            <a:lstStyle/>
            <a:p>
              <a:pPr indent="0" lvl="0" marL="0" rtl="0" algn="l">
                <a:spcBef>
                  <a:spcPts val="0"/>
                </a:spcBef>
                <a:spcAft>
                  <a:spcPts val="0"/>
                </a:spcAft>
                <a:buNone/>
              </a:pPr>
              <a:r>
                <a:rPr lang="en" sz="1000">
                  <a:solidFill>
                    <a:srgbClr val="FC461A"/>
                  </a:solidFill>
                </a:rPr>
                <a:t>Tips in red are discussion prompts to help facilitate discourse around topics.</a:t>
              </a:r>
              <a:endParaRPr sz="1000">
                <a:solidFill>
                  <a:srgbClr val="FC461A"/>
                </a:solidFill>
              </a:endParaRPr>
            </a:p>
          </p:txBody>
        </p:sp>
        <p:grpSp>
          <p:nvGrpSpPr>
            <p:cNvPr id="74" name="Google Shape;74;p14"/>
            <p:cNvGrpSpPr/>
            <p:nvPr/>
          </p:nvGrpSpPr>
          <p:grpSpPr>
            <a:xfrm>
              <a:off x="791325" y="2592638"/>
              <a:ext cx="426300" cy="424800"/>
              <a:chOff x="791325" y="2610875"/>
              <a:chExt cx="426300" cy="424800"/>
            </a:xfrm>
          </p:grpSpPr>
          <p:sp>
            <p:nvSpPr>
              <p:cNvPr id="75" name="Google Shape;75;p14"/>
              <p:cNvSpPr/>
              <p:nvPr/>
            </p:nvSpPr>
            <p:spPr>
              <a:xfrm>
                <a:off x="791325" y="2610875"/>
                <a:ext cx="426300" cy="424800"/>
              </a:xfrm>
              <a:prstGeom prst="ellipse">
                <a:avLst/>
              </a:prstGeom>
              <a:solidFill>
                <a:srgbClr val="FC461A"/>
              </a:solidFill>
              <a:ln cap="flat" cmpd="sng" w="28575">
                <a:solidFill>
                  <a:srgbClr val="FFFFFF"/>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nvGrpSpPr>
              <p:cNvPr id="76" name="Google Shape;76;p14"/>
              <p:cNvGrpSpPr/>
              <p:nvPr/>
            </p:nvGrpSpPr>
            <p:grpSpPr>
              <a:xfrm>
                <a:off x="857092" y="2677419"/>
                <a:ext cx="294766" cy="291711"/>
                <a:chOff x="1745217" y="1515471"/>
                <a:chExt cx="343269" cy="342505"/>
              </a:xfrm>
            </p:grpSpPr>
            <p:sp>
              <p:nvSpPr>
                <p:cNvPr id="77" name="Google Shape;77;p14"/>
                <p:cNvSpPr/>
                <p:nvPr/>
              </p:nvSpPr>
              <p:spPr>
                <a:xfrm>
                  <a:off x="1854448" y="1647096"/>
                  <a:ext cx="22012" cy="21630"/>
                </a:xfrm>
                <a:custGeom>
                  <a:rect b="b" l="l" r="r" t="t"/>
                  <a:pathLst>
                    <a:path extrusionOk="0" h="679" w="691">
                      <a:moveTo>
                        <a:pt x="346" y="0"/>
                      </a:moveTo>
                      <a:cubicBezTo>
                        <a:pt x="155" y="0"/>
                        <a:pt x="0" y="155"/>
                        <a:pt x="0" y="345"/>
                      </a:cubicBezTo>
                      <a:cubicBezTo>
                        <a:pt x="0" y="536"/>
                        <a:pt x="155" y="679"/>
                        <a:pt x="346" y="679"/>
                      </a:cubicBezTo>
                      <a:cubicBezTo>
                        <a:pt x="536" y="679"/>
                        <a:pt x="691" y="536"/>
                        <a:pt x="691" y="345"/>
                      </a:cubicBezTo>
                      <a:cubicBezTo>
                        <a:pt x="691" y="155"/>
                        <a:pt x="536" y="0"/>
                        <a:pt x="346" y="0"/>
                      </a:cubicBezTo>
                      <a:close/>
                    </a:path>
                  </a:pathLst>
                </a:custGeom>
                <a:solidFill>
                  <a:srgbClr val="000000">
                    <a:alpha val="0"/>
                  </a:srgbClr>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78" name="Google Shape;78;p14"/>
                <p:cNvSpPr/>
                <p:nvPr/>
              </p:nvSpPr>
              <p:spPr>
                <a:xfrm>
                  <a:off x="1906021" y="1647096"/>
                  <a:ext cx="21661" cy="21630"/>
                </a:xfrm>
                <a:custGeom>
                  <a:rect b="b" l="l" r="r" t="t"/>
                  <a:pathLst>
                    <a:path extrusionOk="0" h="679" w="680">
                      <a:moveTo>
                        <a:pt x="334" y="0"/>
                      </a:moveTo>
                      <a:cubicBezTo>
                        <a:pt x="143" y="0"/>
                        <a:pt x="0" y="155"/>
                        <a:pt x="0" y="345"/>
                      </a:cubicBezTo>
                      <a:cubicBezTo>
                        <a:pt x="0" y="536"/>
                        <a:pt x="143" y="679"/>
                        <a:pt x="334" y="679"/>
                      </a:cubicBezTo>
                      <a:cubicBezTo>
                        <a:pt x="524" y="679"/>
                        <a:pt x="679" y="536"/>
                        <a:pt x="679" y="345"/>
                      </a:cubicBezTo>
                      <a:cubicBezTo>
                        <a:pt x="679" y="155"/>
                        <a:pt x="524" y="0"/>
                        <a:pt x="334" y="0"/>
                      </a:cubicBezTo>
                      <a:close/>
                    </a:path>
                  </a:pathLst>
                </a:custGeom>
                <a:solidFill>
                  <a:srgbClr val="000000">
                    <a:alpha val="0"/>
                  </a:srgbClr>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79" name="Google Shape;79;p14"/>
                <p:cNvSpPr/>
                <p:nvPr/>
              </p:nvSpPr>
              <p:spPr>
                <a:xfrm>
                  <a:off x="1956830" y="1647096"/>
                  <a:ext cx="22044" cy="21630"/>
                </a:xfrm>
                <a:custGeom>
                  <a:rect b="b" l="l" r="r" t="t"/>
                  <a:pathLst>
                    <a:path extrusionOk="0" h="679" w="692">
                      <a:moveTo>
                        <a:pt x="346" y="0"/>
                      </a:moveTo>
                      <a:cubicBezTo>
                        <a:pt x="156" y="0"/>
                        <a:pt x="1" y="155"/>
                        <a:pt x="1" y="345"/>
                      </a:cubicBezTo>
                      <a:cubicBezTo>
                        <a:pt x="1" y="536"/>
                        <a:pt x="156" y="679"/>
                        <a:pt x="346" y="679"/>
                      </a:cubicBezTo>
                      <a:cubicBezTo>
                        <a:pt x="537" y="679"/>
                        <a:pt x="691" y="536"/>
                        <a:pt x="691" y="345"/>
                      </a:cubicBezTo>
                      <a:cubicBezTo>
                        <a:pt x="691" y="155"/>
                        <a:pt x="537" y="0"/>
                        <a:pt x="346" y="0"/>
                      </a:cubicBezTo>
                      <a:close/>
                    </a:path>
                  </a:pathLst>
                </a:custGeom>
                <a:solidFill>
                  <a:srgbClr val="000000">
                    <a:alpha val="0"/>
                  </a:srgbClr>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80" name="Google Shape;80;p14"/>
                <p:cNvSpPr/>
                <p:nvPr/>
              </p:nvSpPr>
              <p:spPr>
                <a:xfrm>
                  <a:off x="1745217" y="1515471"/>
                  <a:ext cx="343269" cy="342505"/>
                </a:xfrm>
                <a:custGeom>
                  <a:rect b="b" l="l" r="r" t="t"/>
                  <a:pathLst>
                    <a:path extrusionOk="0" h="10752" w="10776">
                      <a:moveTo>
                        <a:pt x="5382" y="1"/>
                      </a:moveTo>
                      <a:cubicBezTo>
                        <a:pt x="3953" y="1"/>
                        <a:pt x="2608" y="453"/>
                        <a:pt x="1596" y="1286"/>
                      </a:cubicBezTo>
                      <a:cubicBezTo>
                        <a:pt x="560" y="2144"/>
                        <a:pt x="0" y="3251"/>
                        <a:pt x="0" y="4465"/>
                      </a:cubicBezTo>
                      <a:cubicBezTo>
                        <a:pt x="0" y="5513"/>
                        <a:pt x="465" y="6561"/>
                        <a:pt x="1274" y="7359"/>
                      </a:cubicBezTo>
                      <a:cubicBezTo>
                        <a:pt x="2072" y="8121"/>
                        <a:pt x="3120" y="8645"/>
                        <a:pt x="4298" y="8835"/>
                      </a:cubicBezTo>
                      <a:cubicBezTo>
                        <a:pt x="4310" y="9442"/>
                        <a:pt x="4108" y="10014"/>
                        <a:pt x="3703" y="10478"/>
                      </a:cubicBezTo>
                      <a:cubicBezTo>
                        <a:pt x="3655" y="10514"/>
                        <a:pt x="3644" y="10597"/>
                        <a:pt x="3679" y="10657"/>
                      </a:cubicBezTo>
                      <a:cubicBezTo>
                        <a:pt x="3703" y="10704"/>
                        <a:pt x="3763" y="10752"/>
                        <a:pt x="3834" y="10752"/>
                      </a:cubicBezTo>
                      <a:cubicBezTo>
                        <a:pt x="5025" y="10752"/>
                        <a:pt x="6084" y="9966"/>
                        <a:pt x="6442" y="8835"/>
                      </a:cubicBezTo>
                      <a:cubicBezTo>
                        <a:pt x="7406" y="8668"/>
                        <a:pt x="8287" y="8299"/>
                        <a:pt x="9013" y="7752"/>
                      </a:cubicBezTo>
                      <a:cubicBezTo>
                        <a:pt x="9097" y="7692"/>
                        <a:pt x="9109" y="7585"/>
                        <a:pt x="9049" y="7513"/>
                      </a:cubicBezTo>
                      <a:cubicBezTo>
                        <a:pt x="9014" y="7465"/>
                        <a:pt x="8963" y="7441"/>
                        <a:pt x="8913" y="7441"/>
                      </a:cubicBezTo>
                      <a:cubicBezTo>
                        <a:pt x="8877" y="7441"/>
                        <a:pt x="8841" y="7453"/>
                        <a:pt x="8811" y="7478"/>
                      </a:cubicBezTo>
                      <a:cubicBezTo>
                        <a:pt x="8096" y="8014"/>
                        <a:pt x="7215" y="8371"/>
                        <a:pt x="6275" y="8502"/>
                      </a:cubicBezTo>
                      <a:cubicBezTo>
                        <a:pt x="6203" y="8525"/>
                        <a:pt x="6156" y="8561"/>
                        <a:pt x="6132" y="8621"/>
                      </a:cubicBezTo>
                      <a:cubicBezTo>
                        <a:pt x="5894" y="9549"/>
                        <a:pt x="5120" y="10216"/>
                        <a:pt x="4215" y="10371"/>
                      </a:cubicBezTo>
                      <a:cubicBezTo>
                        <a:pt x="4537" y="9859"/>
                        <a:pt x="4703" y="9264"/>
                        <a:pt x="4644" y="8656"/>
                      </a:cubicBezTo>
                      <a:cubicBezTo>
                        <a:pt x="4644" y="8585"/>
                        <a:pt x="4572" y="8502"/>
                        <a:pt x="4489" y="8490"/>
                      </a:cubicBezTo>
                      <a:cubicBezTo>
                        <a:pt x="2084" y="8144"/>
                        <a:pt x="346" y="6442"/>
                        <a:pt x="346" y="4430"/>
                      </a:cubicBezTo>
                      <a:cubicBezTo>
                        <a:pt x="346" y="2156"/>
                        <a:pt x="2608" y="310"/>
                        <a:pt x="5382" y="310"/>
                      </a:cubicBezTo>
                      <a:cubicBezTo>
                        <a:pt x="8168" y="310"/>
                        <a:pt x="10430" y="2156"/>
                        <a:pt x="10430" y="4430"/>
                      </a:cubicBezTo>
                      <a:cubicBezTo>
                        <a:pt x="10430" y="5370"/>
                        <a:pt x="10025" y="6287"/>
                        <a:pt x="9311" y="7013"/>
                      </a:cubicBezTo>
                      <a:cubicBezTo>
                        <a:pt x="9251" y="7097"/>
                        <a:pt x="9251" y="7192"/>
                        <a:pt x="9311" y="7252"/>
                      </a:cubicBezTo>
                      <a:cubicBezTo>
                        <a:pt x="9353" y="7281"/>
                        <a:pt x="9397" y="7296"/>
                        <a:pt x="9439" y="7296"/>
                      </a:cubicBezTo>
                      <a:cubicBezTo>
                        <a:pt x="9481" y="7296"/>
                        <a:pt x="9519" y="7281"/>
                        <a:pt x="9549" y="7252"/>
                      </a:cubicBezTo>
                      <a:cubicBezTo>
                        <a:pt x="10347" y="6466"/>
                        <a:pt x="10775" y="5454"/>
                        <a:pt x="10775" y="4430"/>
                      </a:cubicBezTo>
                      <a:cubicBezTo>
                        <a:pt x="10775" y="3263"/>
                        <a:pt x="10204" y="2144"/>
                        <a:pt x="9180" y="1286"/>
                      </a:cubicBezTo>
                      <a:cubicBezTo>
                        <a:pt x="8168" y="453"/>
                        <a:pt x="6811" y="1"/>
                        <a:pt x="5382" y="1"/>
                      </a:cubicBezTo>
                      <a:close/>
                    </a:path>
                  </a:pathLst>
                </a:custGeom>
                <a:solidFill>
                  <a:srgbClr val="000000">
                    <a:alpha val="0"/>
                  </a:srgbClr>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grpSp>
      </p:grpSp>
      <p:sp>
        <p:nvSpPr>
          <p:cNvPr id="81" name="Google Shape;81;p14"/>
          <p:cNvSpPr/>
          <p:nvPr/>
        </p:nvSpPr>
        <p:spPr>
          <a:xfrm>
            <a:off x="3745825" y="2592638"/>
            <a:ext cx="426300" cy="424800"/>
          </a:xfrm>
          <a:prstGeom prst="ellipse">
            <a:avLst/>
          </a:prstGeom>
          <a:solidFill>
            <a:srgbClr val="38761D"/>
          </a:solidFill>
          <a:ln cap="flat" cmpd="sng" w="28575">
            <a:solidFill>
              <a:srgbClr val="FFFFFF"/>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nvGrpSpPr>
          <p:cNvPr id="82" name="Google Shape;82;p14"/>
          <p:cNvGrpSpPr/>
          <p:nvPr/>
        </p:nvGrpSpPr>
        <p:grpSpPr>
          <a:xfrm>
            <a:off x="3811501" y="2676173"/>
            <a:ext cx="294949" cy="257729"/>
            <a:chOff x="6015523" y="3714217"/>
            <a:chExt cx="557665" cy="516387"/>
          </a:xfrm>
        </p:grpSpPr>
        <p:grpSp>
          <p:nvGrpSpPr>
            <p:cNvPr id="83" name="Google Shape;83;p14"/>
            <p:cNvGrpSpPr/>
            <p:nvPr/>
          </p:nvGrpSpPr>
          <p:grpSpPr>
            <a:xfrm>
              <a:off x="6036094" y="3716980"/>
              <a:ext cx="529822" cy="510480"/>
              <a:chOff x="3148311" y="-545634"/>
              <a:chExt cx="1006118" cy="969572"/>
            </a:xfrm>
          </p:grpSpPr>
          <p:sp>
            <p:nvSpPr>
              <p:cNvPr id="84" name="Google Shape;84;p14"/>
              <p:cNvSpPr/>
              <p:nvPr/>
            </p:nvSpPr>
            <p:spPr>
              <a:xfrm>
                <a:off x="3497808" y="-545634"/>
                <a:ext cx="152012" cy="122083"/>
              </a:xfrm>
              <a:custGeom>
                <a:rect b="b" l="l" r="r" t="t"/>
                <a:pathLst>
                  <a:path extrusionOk="0" h="11144" w="13876">
                    <a:moveTo>
                      <a:pt x="11055" y="0"/>
                    </a:moveTo>
                    <a:cubicBezTo>
                      <a:pt x="9600" y="71"/>
                      <a:pt x="8127" y="213"/>
                      <a:pt x="6654" y="426"/>
                    </a:cubicBezTo>
                    <a:cubicBezTo>
                      <a:pt x="4401" y="746"/>
                      <a:pt x="2165" y="1225"/>
                      <a:pt x="1" y="1863"/>
                    </a:cubicBezTo>
                    <a:lnTo>
                      <a:pt x="54" y="2307"/>
                    </a:lnTo>
                    <a:lnTo>
                      <a:pt x="2165" y="2396"/>
                    </a:lnTo>
                    <a:lnTo>
                      <a:pt x="1739" y="4117"/>
                    </a:lnTo>
                    <a:lnTo>
                      <a:pt x="3194" y="4401"/>
                    </a:lnTo>
                    <a:lnTo>
                      <a:pt x="1828" y="5146"/>
                    </a:lnTo>
                    <a:cubicBezTo>
                      <a:pt x="2893" y="6015"/>
                      <a:pt x="1207" y="7417"/>
                      <a:pt x="2538" y="8393"/>
                    </a:cubicBezTo>
                    <a:cubicBezTo>
                      <a:pt x="3088" y="8783"/>
                      <a:pt x="3088" y="9937"/>
                      <a:pt x="3301" y="10611"/>
                    </a:cubicBezTo>
                    <a:lnTo>
                      <a:pt x="6335" y="11143"/>
                    </a:lnTo>
                    <a:cubicBezTo>
                      <a:pt x="6583" y="10611"/>
                      <a:pt x="6832" y="10061"/>
                      <a:pt x="7098" y="9493"/>
                    </a:cubicBezTo>
                    <a:cubicBezTo>
                      <a:pt x="7670" y="8245"/>
                      <a:pt x="7649" y="6456"/>
                      <a:pt x="9632" y="6456"/>
                    </a:cubicBezTo>
                    <a:cubicBezTo>
                      <a:pt x="9679" y="6456"/>
                      <a:pt x="9728" y="6457"/>
                      <a:pt x="9777" y="6459"/>
                    </a:cubicBezTo>
                    <a:cubicBezTo>
                      <a:pt x="10380" y="5217"/>
                      <a:pt x="11410" y="4791"/>
                      <a:pt x="12723" y="4685"/>
                    </a:cubicBezTo>
                    <a:cubicBezTo>
                      <a:pt x="13113" y="4649"/>
                      <a:pt x="13450" y="3939"/>
                      <a:pt x="13876" y="3443"/>
                    </a:cubicBezTo>
                    <a:cubicBezTo>
                      <a:pt x="13166" y="2378"/>
                      <a:pt x="12687" y="1012"/>
                      <a:pt x="11729" y="391"/>
                    </a:cubicBezTo>
                    <a:cubicBezTo>
                      <a:pt x="11516" y="249"/>
                      <a:pt x="11285" y="125"/>
                      <a:pt x="11055" y="0"/>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85" name="Google Shape;85;p14"/>
              <p:cNvSpPr/>
              <p:nvPr/>
            </p:nvSpPr>
            <p:spPr>
              <a:xfrm>
                <a:off x="3779659" y="-441254"/>
                <a:ext cx="74264" cy="69794"/>
              </a:xfrm>
              <a:custGeom>
                <a:rect b="b" l="l" r="r" t="t"/>
                <a:pathLst>
                  <a:path extrusionOk="0" h="6371" w="6779">
                    <a:moveTo>
                      <a:pt x="870" y="1"/>
                    </a:moveTo>
                    <a:lnTo>
                      <a:pt x="1" y="1154"/>
                    </a:lnTo>
                    <a:lnTo>
                      <a:pt x="1509" y="2698"/>
                    </a:lnTo>
                    <a:lnTo>
                      <a:pt x="2272" y="3283"/>
                    </a:lnTo>
                    <a:cubicBezTo>
                      <a:pt x="3567" y="3922"/>
                      <a:pt x="3301" y="5625"/>
                      <a:pt x="4436" y="6370"/>
                    </a:cubicBezTo>
                    <a:cubicBezTo>
                      <a:pt x="4880" y="5341"/>
                      <a:pt x="5838" y="5554"/>
                      <a:pt x="6654" y="5377"/>
                    </a:cubicBezTo>
                    <a:cubicBezTo>
                      <a:pt x="6778" y="4117"/>
                      <a:pt x="5732" y="3549"/>
                      <a:pt x="4933" y="3265"/>
                    </a:cubicBezTo>
                    <a:cubicBezTo>
                      <a:pt x="3762" y="2875"/>
                      <a:pt x="2928" y="2360"/>
                      <a:pt x="2325" y="1278"/>
                    </a:cubicBezTo>
                    <a:cubicBezTo>
                      <a:pt x="2023" y="746"/>
                      <a:pt x="1367" y="426"/>
                      <a:pt x="870" y="1"/>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86" name="Google Shape;86;p14"/>
              <p:cNvSpPr/>
              <p:nvPr/>
            </p:nvSpPr>
            <p:spPr>
              <a:xfrm>
                <a:off x="3658562" y="-488295"/>
                <a:ext cx="47632" cy="25284"/>
              </a:xfrm>
              <a:custGeom>
                <a:rect b="b" l="l" r="r" t="t"/>
                <a:pathLst>
                  <a:path extrusionOk="0" h="2308" w="4348">
                    <a:moveTo>
                      <a:pt x="3957" y="1"/>
                    </a:moveTo>
                    <a:cubicBezTo>
                      <a:pt x="2680" y="355"/>
                      <a:pt x="1296" y="143"/>
                      <a:pt x="0" y="906"/>
                    </a:cubicBezTo>
                    <a:cubicBezTo>
                      <a:pt x="728" y="1651"/>
                      <a:pt x="728" y="1615"/>
                      <a:pt x="1544" y="1757"/>
                    </a:cubicBezTo>
                    <a:cubicBezTo>
                      <a:pt x="2147" y="1917"/>
                      <a:pt x="2733" y="2094"/>
                      <a:pt x="3318" y="2307"/>
                    </a:cubicBezTo>
                    <a:lnTo>
                      <a:pt x="4348" y="639"/>
                    </a:lnTo>
                    <a:lnTo>
                      <a:pt x="3957" y="1"/>
                    </a:ln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87" name="Google Shape;87;p14"/>
              <p:cNvSpPr/>
              <p:nvPr/>
            </p:nvSpPr>
            <p:spPr>
              <a:xfrm>
                <a:off x="3773239" y="-411709"/>
                <a:ext cx="34223" cy="31496"/>
              </a:xfrm>
              <a:custGeom>
                <a:rect b="b" l="l" r="r" t="t"/>
                <a:pathLst>
                  <a:path extrusionOk="0" h="2875" w="3124">
                    <a:moveTo>
                      <a:pt x="2095" y="1"/>
                    </a:moveTo>
                    <a:lnTo>
                      <a:pt x="1" y="1030"/>
                    </a:lnTo>
                    <a:cubicBezTo>
                      <a:pt x="498" y="1455"/>
                      <a:pt x="782" y="1615"/>
                      <a:pt x="941" y="1864"/>
                    </a:cubicBezTo>
                    <a:cubicBezTo>
                      <a:pt x="1119" y="2112"/>
                      <a:pt x="1154" y="2449"/>
                      <a:pt x="1279" y="2875"/>
                    </a:cubicBezTo>
                    <a:lnTo>
                      <a:pt x="3124" y="2467"/>
                    </a:lnTo>
                    <a:lnTo>
                      <a:pt x="2858" y="586"/>
                    </a:lnTo>
                    <a:lnTo>
                      <a:pt x="2095" y="1"/>
                    </a:ln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88" name="Google Shape;88;p14"/>
              <p:cNvSpPr/>
              <p:nvPr/>
            </p:nvSpPr>
            <p:spPr>
              <a:xfrm>
                <a:off x="3776942" y="-526397"/>
                <a:ext cx="377487" cy="831956"/>
              </a:xfrm>
              <a:custGeom>
                <a:rect b="b" l="l" r="r" t="t"/>
                <a:pathLst>
                  <a:path extrusionOk="0" h="75943" w="34458">
                    <a:moveTo>
                      <a:pt x="8836" y="6211"/>
                    </a:moveTo>
                    <a:cubicBezTo>
                      <a:pt x="10061" y="6371"/>
                      <a:pt x="10061" y="6371"/>
                      <a:pt x="12438" y="9352"/>
                    </a:cubicBezTo>
                    <a:lnTo>
                      <a:pt x="10930" y="10416"/>
                    </a:lnTo>
                    <a:cubicBezTo>
                      <a:pt x="10646" y="10044"/>
                      <a:pt x="9244" y="10079"/>
                      <a:pt x="10309" y="8997"/>
                    </a:cubicBezTo>
                    <a:lnTo>
                      <a:pt x="8836" y="6211"/>
                    </a:lnTo>
                    <a:close/>
                    <a:moveTo>
                      <a:pt x="13237" y="17585"/>
                    </a:moveTo>
                    <a:cubicBezTo>
                      <a:pt x="14213" y="18330"/>
                      <a:pt x="14976" y="19235"/>
                      <a:pt x="15951" y="19572"/>
                    </a:cubicBezTo>
                    <a:cubicBezTo>
                      <a:pt x="17034" y="19945"/>
                      <a:pt x="17548" y="20761"/>
                      <a:pt x="18294" y="21506"/>
                    </a:cubicBezTo>
                    <a:lnTo>
                      <a:pt x="16892" y="22216"/>
                    </a:lnTo>
                    <a:lnTo>
                      <a:pt x="19092" y="23440"/>
                    </a:lnTo>
                    <a:lnTo>
                      <a:pt x="18826" y="19359"/>
                    </a:lnTo>
                    <a:lnTo>
                      <a:pt x="18826" y="19359"/>
                    </a:lnTo>
                    <a:cubicBezTo>
                      <a:pt x="19500" y="20264"/>
                      <a:pt x="19890" y="20867"/>
                      <a:pt x="20352" y="21382"/>
                    </a:cubicBezTo>
                    <a:cubicBezTo>
                      <a:pt x="20813" y="21914"/>
                      <a:pt x="21328" y="22340"/>
                      <a:pt x="22091" y="23050"/>
                    </a:cubicBezTo>
                    <a:lnTo>
                      <a:pt x="22587" y="21346"/>
                    </a:lnTo>
                    <a:lnTo>
                      <a:pt x="25267" y="23742"/>
                    </a:lnTo>
                    <a:lnTo>
                      <a:pt x="26402" y="22713"/>
                    </a:lnTo>
                    <a:lnTo>
                      <a:pt x="27999" y="26261"/>
                    </a:lnTo>
                    <a:cubicBezTo>
                      <a:pt x="27384" y="26597"/>
                      <a:pt x="26823" y="26720"/>
                      <a:pt x="26292" y="26720"/>
                    </a:cubicBezTo>
                    <a:cubicBezTo>
                      <a:pt x="24969" y="26720"/>
                      <a:pt x="23833" y="25957"/>
                      <a:pt x="22516" y="25818"/>
                    </a:cubicBezTo>
                    <a:cubicBezTo>
                      <a:pt x="22516" y="26527"/>
                      <a:pt x="22499" y="27131"/>
                      <a:pt x="22499" y="27787"/>
                    </a:cubicBezTo>
                    <a:cubicBezTo>
                      <a:pt x="22392" y="27787"/>
                      <a:pt x="22270" y="27819"/>
                      <a:pt x="22169" y="27819"/>
                    </a:cubicBezTo>
                    <a:cubicBezTo>
                      <a:pt x="22118" y="27819"/>
                      <a:pt x="22073" y="27811"/>
                      <a:pt x="22037" y="27787"/>
                    </a:cubicBezTo>
                    <a:cubicBezTo>
                      <a:pt x="21133" y="27288"/>
                      <a:pt x="20502" y="26308"/>
                      <a:pt x="19338" y="26308"/>
                    </a:cubicBezTo>
                    <a:cubicBezTo>
                      <a:pt x="19178" y="26308"/>
                      <a:pt x="19008" y="26327"/>
                      <a:pt x="18826" y="26368"/>
                    </a:cubicBezTo>
                    <a:cubicBezTo>
                      <a:pt x="18808" y="26372"/>
                      <a:pt x="18788" y="26375"/>
                      <a:pt x="18768" y="26375"/>
                    </a:cubicBezTo>
                    <a:cubicBezTo>
                      <a:pt x="18417" y="26375"/>
                      <a:pt x="17797" y="25667"/>
                      <a:pt x="17495" y="25197"/>
                    </a:cubicBezTo>
                    <a:cubicBezTo>
                      <a:pt x="16998" y="24416"/>
                      <a:pt x="16661" y="23529"/>
                      <a:pt x="16360" y="22925"/>
                    </a:cubicBezTo>
                    <a:cubicBezTo>
                      <a:pt x="16129" y="22764"/>
                      <a:pt x="15928" y="22701"/>
                      <a:pt x="15748" y="22701"/>
                    </a:cubicBezTo>
                    <a:cubicBezTo>
                      <a:pt x="15114" y="22701"/>
                      <a:pt x="14724" y="23479"/>
                      <a:pt x="14110" y="23479"/>
                    </a:cubicBezTo>
                    <a:cubicBezTo>
                      <a:pt x="13959" y="23479"/>
                      <a:pt x="13794" y="23432"/>
                      <a:pt x="13609" y="23316"/>
                    </a:cubicBezTo>
                    <a:cubicBezTo>
                      <a:pt x="13398" y="23182"/>
                      <a:pt x="13213" y="23127"/>
                      <a:pt x="13048" y="23127"/>
                    </a:cubicBezTo>
                    <a:cubicBezTo>
                      <a:pt x="12310" y="23127"/>
                      <a:pt x="11952" y="24236"/>
                      <a:pt x="11285" y="24540"/>
                    </a:cubicBezTo>
                    <a:cubicBezTo>
                      <a:pt x="10309" y="24984"/>
                      <a:pt x="9475" y="24913"/>
                      <a:pt x="8357" y="25126"/>
                    </a:cubicBezTo>
                    <a:cubicBezTo>
                      <a:pt x="8712" y="23440"/>
                      <a:pt x="10007" y="23263"/>
                      <a:pt x="10877" y="22588"/>
                    </a:cubicBezTo>
                    <a:cubicBezTo>
                      <a:pt x="9333" y="21453"/>
                      <a:pt x="11161" y="20583"/>
                      <a:pt x="11107" y="19732"/>
                    </a:cubicBezTo>
                    <a:cubicBezTo>
                      <a:pt x="10966" y="17815"/>
                      <a:pt x="13183" y="19075"/>
                      <a:pt x="13237" y="17585"/>
                    </a:cubicBezTo>
                    <a:close/>
                    <a:moveTo>
                      <a:pt x="444" y="1"/>
                    </a:moveTo>
                    <a:lnTo>
                      <a:pt x="444" y="1"/>
                    </a:lnTo>
                    <a:cubicBezTo>
                      <a:pt x="373" y="746"/>
                      <a:pt x="0" y="1438"/>
                      <a:pt x="1278" y="1758"/>
                    </a:cubicBezTo>
                    <a:cubicBezTo>
                      <a:pt x="2147" y="1953"/>
                      <a:pt x="2662" y="2929"/>
                      <a:pt x="2857" y="3869"/>
                    </a:cubicBezTo>
                    <a:cubicBezTo>
                      <a:pt x="3034" y="4756"/>
                      <a:pt x="3123" y="5643"/>
                      <a:pt x="3247" y="6530"/>
                    </a:cubicBezTo>
                    <a:lnTo>
                      <a:pt x="3549" y="6140"/>
                    </a:lnTo>
                    <a:lnTo>
                      <a:pt x="5412" y="8145"/>
                    </a:lnTo>
                    <a:lnTo>
                      <a:pt x="6654" y="6903"/>
                    </a:lnTo>
                    <a:lnTo>
                      <a:pt x="8393" y="10505"/>
                    </a:lnTo>
                    <a:lnTo>
                      <a:pt x="6654" y="14426"/>
                    </a:lnTo>
                    <a:lnTo>
                      <a:pt x="5944" y="14036"/>
                    </a:lnTo>
                    <a:cubicBezTo>
                      <a:pt x="5678" y="14338"/>
                      <a:pt x="5447" y="14657"/>
                      <a:pt x="5252" y="14976"/>
                    </a:cubicBezTo>
                    <a:cubicBezTo>
                      <a:pt x="5163" y="15154"/>
                      <a:pt x="5217" y="15402"/>
                      <a:pt x="5199" y="15615"/>
                    </a:cubicBezTo>
                    <a:cubicBezTo>
                      <a:pt x="7346" y="16591"/>
                      <a:pt x="7701" y="17017"/>
                      <a:pt x="8162" y="19004"/>
                    </a:cubicBezTo>
                    <a:lnTo>
                      <a:pt x="4471" y="18827"/>
                    </a:lnTo>
                    <a:lnTo>
                      <a:pt x="4471" y="18827"/>
                    </a:lnTo>
                    <a:cubicBezTo>
                      <a:pt x="4755" y="21754"/>
                      <a:pt x="5057" y="22606"/>
                      <a:pt x="6193" y="24114"/>
                    </a:cubicBezTo>
                    <a:lnTo>
                      <a:pt x="7754" y="24061"/>
                    </a:lnTo>
                    <a:lnTo>
                      <a:pt x="7754" y="24061"/>
                    </a:lnTo>
                    <a:cubicBezTo>
                      <a:pt x="8073" y="25480"/>
                      <a:pt x="7914" y="26740"/>
                      <a:pt x="6920" y="27379"/>
                    </a:cubicBezTo>
                    <a:cubicBezTo>
                      <a:pt x="5518" y="28319"/>
                      <a:pt x="7026" y="29703"/>
                      <a:pt x="5962" y="30857"/>
                    </a:cubicBezTo>
                    <a:cubicBezTo>
                      <a:pt x="4241" y="32720"/>
                      <a:pt x="3850" y="35399"/>
                      <a:pt x="2644" y="37812"/>
                    </a:cubicBezTo>
                    <a:lnTo>
                      <a:pt x="4471" y="38380"/>
                    </a:lnTo>
                    <a:cubicBezTo>
                      <a:pt x="4400" y="39161"/>
                      <a:pt x="4436" y="40012"/>
                      <a:pt x="4259" y="40829"/>
                    </a:cubicBezTo>
                    <a:cubicBezTo>
                      <a:pt x="3939" y="42319"/>
                      <a:pt x="4329" y="43579"/>
                      <a:pt x="5252" y="44732"/>
                    </a:cubicBezTo>
                    <a:cubicBezTo>
                      <a:pt x="5838" y="45460"/>
                      <a:pt x="6370" y="46240"/>
                      <a:pt x="7026" y="46932"/>
                    </a:cubicBezTo>
                    <a:cubicBezTo>
                      <a:pt x="7789" y="47731"/>
                      <a:pt x="9209" y="47678"/>
                      <a:pt x="9670" y="48920"/>
                    </a:cubicBezTo>
                    <a:cubicBezTo>
                      <a:pt x="9723" y="49026"/>
                      <a:pt x="9812" y="49097"/>
                      <a:pt x="9919" y="49132"/>
                    </a:cubicBezTo>
                    <a:cubicBezTo>
                      <a:pt x="10191" y="49213"/>
                      <a:pt x="10478" y="49350"/>
                      <a:pt x="10740" y="49350"/>
                    </a:cubicBezTo>
                    <a:cubicBezTo>
                      <a:pt x="10768" y="49350"/>
                      <a:pt x="10796" y="49349"/>
                      <a:pt x="10824" y="49345"/>
                    </a:cubicBezTo>
                    <a:cubicBezTo>
                      <a:pt x="11569" y="49257"/>
                      <a:pt x="12279" y="49257"/>
                      <a:pt x="12917" y="48547"/>
                    </a:cubicBezTo>
                    <a:cubicBezTo>
                      <a:pt x="12958" y="48500"/>
                      <a:pt x="13033" y="48481"/>
                      <a:pt x="13131" y="48481"/>
                    </a:cubicBezTo>
                    <a:cubicBezTo>
                      <a:pt x="13526" y="48481"/>
                      <a:pt x="14291" y="48790"/>
                      <a:pt x="14670" y="48790"/>
                    </a:cubicBezTo>
                    <a:cubicBezTo>
                      <a:pt x="14764" y="48790"/>
                      <a:pt x="14834" y="48771"/>
                      <a:pt x="14869" y="48724"/>
                    </a:cubicBezTo>
                    <a:cubicBezTo>
                      <a:pt x="15721" y="47642"/>
                      <a:pt x="16892" y="47944"/>
                      <a:pt x="17921" y="47695"/>
                    </a:cubicBezTo>
                    <a:cubicBezTo>
                      <a:pt x="17948" y="47687"/>
                      <a:pt x="17976" y="47684"/>
                      <a:pt x="18005" y="47684"/>
                    </a:cubicBezTo>
                    <a:cubicBezTo>
                      <a:pt x="18165" y="47684"/>
                      <a:pt x="18357" y="47795"/>
                      <a:pt x="18613" y="47855"/>
                    </a:cubicBezTo>
                    <a:cubicBezTo>
                      <a:pt x="18550" y="48716"/>
                      <a:pt x="18847" y="48890"/>
                      <a:pt x="19260" y="48890"/>
                    </a:cubicBezTo>
                    <a:cubicBezTo>
                      <a:pt x="19540" y="48890"/>
                      <a:pt x="19874" y="48810"/>
                      <a:pt x="20185" y="48810"/>
                    </a:cubicBezTo>
                    <a:cubicBezTo>
                      <a:pt x="20457" y="48810"/>
                      <a:pt x="20713" y="48871"/>
                      <a:pt x="20902" y="49097"/>
                    </a:cubicBezTo>
                    <a:cubicBezTo>
                      <a:pt x="20831" y="49558"/>
                      <a:pt x="20902" y="50233"/>
                      <a:pt x="20636" y="50765"/>
                    </a:cubicBezTo>
                    <a:cubicBezTo>
                      <a:pt x="20228" y="51546"/>
                      <a:pt x="21150" y="52592"/>
                      <a:pt x="20068" y="53178"/>
                    </a:cubicBezTo>
                    <a:cubicBezTo>
                      <a:pt x="21771" y="55112"/>
                      <a:pt x="20955" y="57649"/>
                      <a:pt x="21594" y="59424"/>
                    </a:cubicBezTo>
                    <a:cubicBezTo>
                      <a:pt x="20742" y="61713"/>
                      <a:pt x="19589" y="63327"/>
                      <a:pt x="19624" y="65776"/>
                    </a:cubicBezTo>
                    <a:cubicBezTo>
                      <a:pt x="19678" y="68597"/>
                      <a:pt x="18453" y="71436"/>
                      <a:pt x="17406" y="74168"/>
                    </a:cubicBezTo>
                    <a:cubicBezTo>
                      <a:pt x="17247" y="74577"/>
                      <a:pt x="17158" y="75002"/>
                      <a:pt x="16910" y="75943"/>
                    </a:cubicBezTo>
                    <a:cubicBezTo>
                      <a:pt x="28177" y="66379"/>
                      <a:pt x="34458" y="51617"/>
                      <a:pt x="32258" y="36144"/>
                    </a:cubicBezTo>
                    <a:cubicBezTo>
                      <a:pt x="29756" y="18472"/>
                      <a:pt x="16874" y="4756"/>
                      <a:pt x="444" y="1"/>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89" name="Google Shape;89;p14"/>
              <p:cNvSpPr/>
              <p:nvPr/>
            </p:nvSpPr>
            <p:spPr>
              <a:xfrm>
                <a:off x="3352414" y="12491"/>
                <a:ext cx="353584" cy="411448"/>
              </a:xfrm>
              <a:custGeom>
                <a:rect b="b" l="l" r="r" t="t"/>
                <a:pathLst>
                  <a:path extrusionOk="0" h="37558" w="32276">
                    <a:moveTo>
                      <a:pt x="3376" y="1"/>
                    </a:moveTo>
                    <a:cubicBezTo>
                      <a:pt x="3358" y="1"/>
                      <a:pt x="3345" y="4"/>
                      <a:pt x="3336" y="12"/>
                    </a:cubicBezTo>
                    <a:cubicBezTo>
                      <a:pt x="905" y="2621"/>
                      <a:pt x="905" y="2621"/>
                      <a:pt x="1243" y="6400"/>
                    </a:cubicBezTo>
                    <a:cubicBezTo>
                      <a:pt x="1260" y="6595"/>
                      <a:pt x="1118" y="6790"/>
                      <a:pt x="1065" y="7003"/>
                    </a:cubicBezTo>
                    <a:cubicBezTo>
                      <a:pt x="693" y="8405"/>
                      <a:pt x="338" y="9807"/>
                      <a:pt x="1" y="11155"/>
                    </a:cubicBezTo>
                    <a:lnTo>
                      <a:pt x="1118" y="14012"/>
                    </a:lnTo>
                    <a:cubicBezTo>
                      <a:pt x="2147" y="15148"/>
                      <a:pt x="3106" y="16283"/>
                      <a:pt x="4188" y="17330"/>
                    </a:cubicBezTo>
                    <a:cubicBezTo>
                      <a:pt x="5271" y="18413"/>
                      <a:pt x="5677" y="20424"/>
                      <a:pt x="7592" y="20424"/>
                    </a:cubicBezTo>
                    <a:cubicBezTo>
                      <a:pt x="7779" y="20424"/>
                      <a:pt x="7980" y="20405"/>
                      <a:pt x="8198" y="20364"/>
                    </a:cubicBezTo>
                    <a:cubicBezTo>
                      <a:pt x="9263" y="21234"/>
                      <a:pt x="10735" y="21553"/>
                      <a:pt x="11179" y="23221"/>
                    </a:cubicBezTo>
                    <a:cubicBezTo>
                      <a:pt x="11587" y="24711"/>
                      <a:pt x="12669" y="26024"/>
                      <a:pt x="13024" y="27515"/>
                    </a:cubicBezTo>
                    <a:cubicBezTo>
                      <a:pt x="13361" y="28863"/>
                      <a:pt x="14461" y="29662"/>
                      <a:pt x="14834" y="30780"/>
                    </a:cubicBezTo>
                    <a:cubicBezTo>
                      <a:pt x="15278" y="32128"/>
                      <a:pt x="15970" y="33246"/>
                      <a:pt x="16573" y="34470"/>
                    </a:cubicBezTo>
                    <a:cubicBezTo>
                      <a:pt x="17070" y="35428"/>
                      <a:pt x="18223" y="35038"/>
                      <a:pt x="18525" y="36191"/>
                    </a:cubicBezTo>
                    <a:cubicBezTo>
                      <a:pt x="18631" y="36564"/>
                      <a:pt x="18844" y="36901"/>
                      <a:pt x="19146" y="37185"/>
                    </a:cubicBezTo>
                    <a:cubicBezTo>
                      <a:pt x="20299" y="37345"/>
                      <a:pt x="21470" y="37469"/>
                      <a:pt x="22659" y="37558"/>
                    </a:cubicBezTo>
                    <a:cubicBezTo>
                      <a:pt x="22559" y="37158"/>
                      <a:pt x="22490" y="36790"/>
                      <a:pt x="21808" y="36790"/>
                    </a:cubicBezTo>
                    <a:cubicBezTo>
                      <a:pt x="21763" y="36790"/>
                      <a:pt x="21716" y="36791"/>
                      <a:pt x="21665" y="36795"/>
                    </a:cubicBezTo>
                    <a:cubicBezTo>
                      <a:pt x="21645" y="36796"/>
                      <a:pt x="21626" y="36796"/>
                      <a:pt x="21608" y="36796"/>
                    </a:cubicBezTo>
                    <a:cubicBezTo>
                      <a:pt x="20725" y="36796"/>
                      <a:pt x="22437" y="35547"/>
                      <a:pt x="21115" y="35251"/>
                    </a:cubicBezTo>
                    <a:cubicBezTo>
                      <a:pt x="20388" y="35073"/>
                      <a:pt x="22109" y="33707"/>
                      <a:pt x="20725" y="33246"/>
                    </a:cubicBezTo>
                    <a:lnTo>
                      <a:pt x="20920" y="32980"/>
                    </a:lnTo>
                    <a:lnTo>
                      <a:pt x="22783" y="32394"/>
                    </a:lnTo>
                    <a:lnTo>
                      <a:pt x="21860" y="30017"/>
                    </a:lnTo>
                    <a:lnTo>
                      <a:pt x="23191" y="29839"/>
                    </a:lnTo>
                    <a:cubicBezTo>
                      <a:pt x="23599" y="29041"/>
                      <a:pt x="24007" y="28313"/>
                      <a:pt x="24380" y="27550"/>
                    </a:cubicBezTo>
                    <a:cubicBezTo>
                      <a:pt x="24646" y="26982"/>
                      <a:pt x="25178" y="26308"/>
                      <a:pt x="25036" y="25829"/>
                    </a:cubicBezTo>
                    <a:cubicBezTo>
                      <a:pt x="24451" y="23718"/>
                      <a:pt x="26083" y="22972"/>
                      <a:pt x="27343" y="22529"/>
                    </a:cubicBezTo>
                    <a:cubicBezTo>
                      <a:pt x="28603" y="22068"/>
                      <a:pt x="29082" y="21482"/>
                      <a:pt x="29242" y="20311"/>
                    </a:cubicBezTo>
                    <a:cubicBezTo>
                      <a:pt x="29419" y="19069"/>
                      <a:pt x="29809" y="17862"/>
                      <a:pt x="29898" y="16620"/>
                    </a:cubicBezTo>
                    <a:cubicBezTo>
                      <a:pt x="29987" y="15467"/>
                      <a:pt x="30005" y="14438"/>
                      <a:pt x="31087" y="13675"/>
                    </a:cubicBezTo>
                    <a:cubicBezTo>
                      <a:pt x="31442" y="13444"/>
                      <a:pt x="31531" y="12788"/>
                      <a:pt x="31655" y="12309"/>
                    </a:cubicBezTo>
                    <a:cubicBezTo>
                      <a:pt x="32276" y="10144"/>
                      <a:pt x="31868" y="9612"/>
                      <a:pt x="29490" y="9133"/>
                    </a:cubicBezTo>
                    <a:cubicBezTo>
                      <a:pt x="29100" y="9062"/>
                      <a:pt x="28816" y="8494"/>
                      <a:pt x="28266" y="7926"/>
                    </a:cubicBezTo>
                    <a:lnTo>
                      <a:pt x="24895" y="8778"/>
                    </a:lnTo>
                    <a:cubicBezTo>
                      <a:pt x="24522" y="7678"/>
                      <a:pt x="23315" y="7678"/>
                      <a:pt x="22215" y="7465"/>
                    </a:cubicBezTo>
                    <a:lnTo>
                      <a:pt x="21647" y="8157"/>
                    </a:lnTo>
                    <a:lnTo>
                      <a:pt x="18063" y="3597"/>
                    </a:lnTo>
                    <a:cubicBezTo>
                      <a:pt x="16840" y="3528"/>
                      <a:pt x="15905" y="3374"/>
                      <a:pt x="15067" y="3374"/>
                    </a:cubicBezTo>
                    <a:cubicBezTo>
                      <a:pt x="14823" y="3374"/>
                      <a:pt x="14587" y="3387"/>
                      <a:pt x="14355" y="3419"/>
                    </a:cubicBezTo>
                    <a:cubicBezTo>
                      <a:pt x="14295" y="3427"/>
                      <a:pt x="14238" y="3430"/>
                      <a:pt x="14183" y="3430"/>
                    </a:cubicBezTo>
                    <a:cubicBezTo>
                      <a:pt x="13092" y="3430"/>
                      <a:pt x="13035" y="1981"/>
                      <a:pt x="11835" y="1964"/>
                    </a:cubicBezTo>
                    <a:cubicBezTo>
                      <a:pt x="11108" y="1964"/>
                      <a:pt x="9901" y="1467"/>
                      <a:pt x="9582" y="438"/>
                    </a:cubicBezTo>
                    <a:cubicBezTo>
                      <a:pt x="8677" y="793"/>
                      <a:pt x="7914" y="1361"/>
                      <a:pt x="7133" y="1361"/>
                    </a:cubicBezTo>
                    <a:cubicBezTo>
                      <a:pt x="7119" y="1361"/>
                      <a:pt x="7105" y="1361"/>
                      <a:pt x="7091" y="1361"/>
                    </a:cubicBezTo>
                    <a:cubicBezTo>
                      <a:pt x="6288" y="1361"/>
                      <a:pt x="5470" y="877"/>
                      <a:pt x="4703" y="616"/>
                    </a:cubicBezTo>
                    <a:lnTo>
                      <a:pt x="4170" y="1184"/>
                    </a:lnTo>
                    <a:lnTo>
                      <a:pt x="3585" y="48"/>
                    </a:lnTo>
                    <a:cubicBezTo>
                      <a:pt x="3517" y="34"/>
                      <a:pt x="3429" y="1"/>
                      <a:pt x="3376" y="1"/>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90" name="Google Shape;90;p14"/>
              <p:cNvSpPr/>
              <p:nvPr/>
            </p:nvSpPr>
            <p:spPr>
              <a:xfrm>
                <a:off x="3289631" y="-66747"/>
                <a:ext cx="64547" cy="26511"/>
              </a:xfrm>
              <a:custGeom>
                <a:rect b="b" l="l" r="r" t="t"/>
                <a:pathLst>
                  <a:path extrusionOk="0" h="2420" w="5892">
                    <a:moveTo>
                      <a:pt x="2076" y="1"/>
                    </a:moveTo>
                    <a:cubicBezTo>
                      <a:pt x="1454" y="1"/>
                      <a:pt x="791" y="230"/>
                      <a:pt x="0" y="592"/>
                    </a:cubicBezTo>
                    <a:cubicBezTo>
                      <a:pt x="564" y="957"/>
                      <a:pt x="1113" y="1415"/>
                      <a:pt x="1254" y="1415"/>
                    </a:cubicBezTo>
                    <a:cubicBezTo>
                      <a:pt x="1264" y="1415"/>
                      <a:pt x="1272" y="1412"/>
                      <a:pt x="1278" y="1408"/>
                    </a:cubicBezTo>
                    <a:cubicBezTo>
                      <a:pt x="1606" y="1108"/>
                      <a:pt x="1874" y="952"/>
                      <a:pt x="2167" y="952"/>
                    </a:cubicBezTo>
                    <a:cubicBezTo>
                      <a:pt x="2429" y="952"/>
                      <a:pt x="2710" y="1077"/>
                      <a:pt x="3070" y="1337"/>
                    </a:cubicBezTo>
                    <a:cubicBezTo>
                      <a:pt x="3815" y="1869"/>
                      <a:pt x="4773" y="2011"/>
                      <a:pt x="5838" y="2419"/>
                    </a:cubicBezTo>
                    <a:lnTo>
                      <a:pt x="5891" y="1071"/>
                    </a:lnTo>
                    <a:cubicBezTo>
                      <a:pt x="5040" y="893"/>
                      <a:pt x="4170" y="964"/>
                      <a:pt x="3656" y="574"/>
                    </a:cubicBezTo>
                    <a:cubicBezTo>
                      <a:pt x="3121" y="171"/>
                      <a:pt x="2614" y="1"/>
                      <a:pt x="2076" y="1"/>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91" name="Google Shape;91;p14"/>
              <p:cNvSpPr/>
              <p:nvPr/>
            </p:nvSpPr>
            <p:spPr>
              <a:xfrm>
                <a:off x="3368156" y="-47247"/>
                <a:ext cx="67855" cy="22556"/>
              </a:xfrm>
              <a:custGeom>
                <a:rect b="b" l="l" r="r" t="t"/>
                <a:pathLst>
                  <a:path extrusionOk="0" h="2059" w="6194">
                    <a:moveTo>
                      <a:pt x="6193" y="0"/>
                    </a:moveTo>
                    <a:lnTo>
                      <a:pt x="6193" y="0"/>
                    </a:lnTo>
                    <a:cubicBezTo>
                      <a:pt x="4801" y="195"/>
                      <a:pt x="3970" y="433"/>
                      <a:pt x="3202" y="433"/>
                    </a:cubicBezTo>
                    <a:cubicBezTo>
                      <a:pt x="3128" y="433"/>
                      <a:pt x="3055" y="431"/>
                      <a:pt x="2982" y="426"/>
                    </a:cubicBezTo>
                    <a:cubicBezTo>
                      <a:pt x="2453" y="395"/>
                      <a:pt x="1944" y="74"/>
                      <a:pt x="1353" y="74"/>
                    </a:cubicBezTo>
                    <a:cubicBezTo>
                      <a:pt x="951" y="74"/>
                      <a:pt x="511" y="222"/>
                      <a:pt x="1" y="710"/>
                    </a:cubicBezTo>
                    <a:lnTo>
                      <a:pt x="1473" y="2059"/>
                    </a:lnTo>
                    <a:cubicBezTo>
                      <a:pt x="2432" y="409"/>
                      <a:pt x="4472" y="1526"/>
                      <a:pt x="6193" y="0"/>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92" name="Google Shape;92;p14"/>
              <p:cNvSpPr/>
              <p:nvPr/>
            </p:nvSpPr>
            <p:spPr>
              <a:xfrm>
                <a:off x="3466707" y="-328516"/>
                <a:ext cx="37532" cy="23334"/>
              </a:xfrm>
              <a:custGeom>
                <a:rect b="b" l="l" r="r" t="t"/>
                <a:pathLst>
                  <a:path extrusionOk="0" h="2130" w="3426">
                    <a:moveTo>
                      <a:pt x="1473" y="1"/>
                    </a:moveTo>
                    <a:lnTo>
                      <a:pt x="1" y="1828"/>
                    </a:lnTo>
                    <a:lnTo>
                      <a:pt x="3372" y="2130"/>
                    </a:lnTo>
                    <a:cubicBezTo>
                      <a:pt x="3407" y="1917"/>
                      <a:pt x="3425" y="1704"/>
                      <a:pt x="3425" y="1509"/>
                    </a:cubicBezTo>
                    <a:cubicBezTo>
                      <a:pt x="3390" y="1172"/>
                      <a:pt x="3301" y="870"/>
                      <a:pt x="3248" y="586"/>
                    </a:cubicBezTo>
                    <a:lnTo>
                      <a:pt x="1473" y="1"/>
                    </a:ln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93" name="Google Shape;93;p14"/>
              <p:cNvSpPr/>
              <p:nvPr/>
            </p:nvSpPr>
            <p:spPr>
              <a:xfrm>
                <a:off x="3148311" y="-512013"/>
                <a:ext cx="344841" cy="575576"/>
              </a:xfrm>
              <a:custGeom>
                <a:rect b="b" l="l" r="r" t="t"/>
                <a:pathLst>
                  <a:path extrusionOk="0" h="52540" w="31478">
                    <a:moveTo>
                      <a:pt x="28337" y="1"/>
                    </a:moveTo>
                    <a:cubicBezTo>
                      <a:pt x="13326" y="5785"/>
                      <a:pt x="2556" y="18986"/>
                      <a:pt x="1" y="34405"/>
                    </a:cubicBezTo>
                    <a:cubicBezTo>
                      <a:pt x="516" y="36961"/>
                      <a:pt x="764" y="39569"/>
                      <a:pt x="1154" y="42159"/>
                    </a:cubicBezTo>
                    <a:cubicBezTo>
                      <a:pt x="1172" y="42266"/>
                      <a:pt x="1438" y="42355"/>
                      <a:pt x="1687" y="42496"/>
                    </a:cubicBezTo>
                    <a:cubicBezTo>
                      <a:pt x="1687" y="41574"/>
                      <a:pt x="1704" y="40704"/>
                      <a:pt x="1704" y="39835"/>
                    </a:cubicBezTo>
                    <a:lnTo>
                      <a:pt x="2112" y="39817"/>
                    </a:lnTo>
                    <a:lnTo>
                      <a:pt x="3905" y="45513"/>
                    </a:lnTo>
                    <a:cubicBezTo>
                      <a:pt x="4490" y="45956"/>
                      <a:pt x="5289" y="46595"/>
                      <a:pt x="6122" y="47145"/>
                    </a:cubicBezTo>
                    <a:cubicBezTo>
                      <a:pt x="6548" y="47465"/>
                      <a:pt x="7045" y="47678"/>
                      <a:pt x="7560" y="47784"/>
                    </a:cubicBezTo>
                    <a:cubicBezTo>
                      <a:pt x="9813" y="48068"/>
                      <a:pt x="12492" y="48884"/>
                      <a:pt x="13557" y="50481"/>
                    </a:cubicBezTo>
                    <a:cubicBezTo>
                      <a:pt x="14515" y="51971"/>
                      <a:pt x="15810" y="52202"/>
                      <a:pt x="16751" y="52539"/>
                    </a:cubicBezTo>
                    <a:lnTo>
                      <a:pt x="18827" y="51652"/>
                    </a:lnTo>
                    <a:cubicBezTo>
                      <a:pt x="18720" y="51475"/>
                      <a:pt x="18632" y="51155"/>
                      <a:pt x="18525" y="51138"/>
                    </a:cubicBezTo>
                    <a:cubicBezTo>
                      <a:pt x="15367" y="50960"/>
                      <a:pt x="15367" y="50978"/>
                      <a:pt x="14905" y="48015"/>
                    </a:cubicBezTo>
                    <a:cubicBezTo>
                      <a:pt x="14870" y="47695"/>
                      <a:pt x="14799" y="47376"/>
                      <a:pt x="14675" y="46755"/>
                    </a:cubicBezTo>
                    <a:lnTo>
                      <a:pt x="11818" y="46152"/>
                    </a:lnTo>
                    <a:lnTo>
                      <a:pt x="12031" y="42461"/>
                    </a:lnTo>
                    <a:cubicBezTo>
                      <a:pt x="12009" y="42460"/>
                      <a:pt x="11988" y="42460"/>
                      <a:pt x="11967" y="42460"/>
                    </a:cubicBezTo>
                    <a:cubicBezTo>
                      <a:pt x="9761" y="42460"/>
                      <a:pt x="10756" y="45214"/>
                      <a:pt x="9157" y="45531"/>
                    </a:cubicBezTo>
                    <a:cubicBezTo>
                      <a:pt x="7577" y="44537"/>
                      <a:pt x="7577" y="44537"/>
                      <a:pt x="6832" y="39036"/>
                    </a:cubicBezTo>
                    <a:cubicBezTo>
                      <a:pt x="7471" y="36162"/>
                      <a:pt x="10807" y="37120"/>
                      <a:pt x="11570" y="34867"/>
                    </a:cubicBezTo>
                    <a:lnTo>
                      <a:pt x="13876" y="35683"/>
                    </a:lnTo>
                    <a:cubicBezTo>
                      <a:pt x="13930" y="37014"/>
                      <a:pt x="14213" y="38274"/>
                      <a:pt x="15651" y="39090"/>
                    </a:cubicBezTo>
                    <a:lnTo>
                      <a:pt x="14870" y="33554"/>
                    </a:lnTo>
                    <a:cubicBezTo>
                      <a:pt x="15012" y="33305"/>
                      <a:pt x="15189" y="33092"/>
                      <a:pt x="15367" y="32880"/>
                    </a:cubicBezTo>
                    <a:cubicBezTo>
                      <a:pt x="16733" y="31584"/>
                      <a:pt x="18720" y="30662"/>
                      <a:pt x="18277" y="28231"/>
                    </a:cubicBezTo>
                    <a:cubicBezTo>
                      <a:pt x="19217" y="27148"/>
                      <a:pt x="19501" y="25569"/>
                      <a:pt x="20903" y="24824"/>
                    </a:cubicBezTo>
                    <a:cubicBezTo>
                      <a:pt x="21169" y="24664"/>
                      <a:pt x="21701" y="24540"/>
                      <a:pt x="21701" y="24416"/>
                    </a:cubicBezTo>
                    <a:cubicBezTo>
                      <a:pt x="21701" y="22606"/>
                      <a:pt x="23298" y="22375"/>
                      <a:pt x="24345" y="21453"/>
                    </a:cubicBezTo>
                    <a:cubicBezTo>
                      <a:pt x="24698" y="21969"/>
                      <a:pt x="25002" y="22149"/>
                      <a:pt x="25280" y="22149"/>
                    </a:cubicBezTo>
                    <a:cubicBezTo>
                      <a:pt x="25925" y="22149"/>
                      <a:pt x="26432" y="21185"/>
                      <a:pt x="27082" y="21185"/>
                    </a:cubicBezTo>
                    <a:cubicBezTo>
                      <a:pt x="27098" y="21185"/>
                      <a:pt x="27114" y="21185"/>
                      <a:pt x="27131" y="21187"/>
                    </a:cubicBezTo>
                    <a:cubicBezTo>
                      <a:pt x="27184" y="21187"/>
                      <a:pt x="27237" y="20867"/>
                      <a:pt x="27255" y="20832"/>
                    </a:cubicBezTo>
                    <a:lnTo>
                      <a:pt x="25250" y="19909"/>
                    </a:lnTo>
                    <a:lnTo>
                      <a:pt x="25835" y="18348"/>
                    </a:lnTo>
                    <a:lnTo>
                      <a:pt x="24274" y="17851"/>
                    </a:lnTo>
                    <a:cubicBezTo>
                      <a:pt x="25161" y="17514"/>
                      <a:pt x="26048" y="17727"/>
                      <a:pt x="26829" y="17531"/>
                    </a:cubicBezTo>
                    <a:cubicBezTo>
                      <a:pt x="27610" y="17336"/>
                      <a:pt x="28266" y="16751"/>
                      <a:pt x="28976" y="16325"/>
                    </a:cubicBezTo>
                    <a:cubicBezTo>
                      <a:pt x="29774" y="15846"/>
                      <a:pt x="30573" y="15349"/>
                      <a:pt x="31478" y="14781"/>
                    </a:cubicBezTo>
                    <a:cubicBezTo>
                      <a:pt x="30466" y="12723"/>
                      <a:pt x="27769" y="12049"/>
                      <a:pt x="27698" y="9565"/>
                    </a:cubicBezTo>
                    <a:lnTo>
                      <a:pt x="25143" y="11836"/>
                    </a:lnTo>
                    <a:cubicBezTo>
                      <a:pt x="25764" y="8571"/>
                      <a:pt x="23600" y="8908"/>
                      <a:pt x="22269" y="8465"/>
                    </a:cubicBezTo>
                    <a:cubicBezTo>
                      <a:pt x="21932" y="8855"/>
                      <a:pt x="21559" y="9032"/>
                      <a:pt x="21027" y="9316"/>
                    </a:cubicBezTo>
                    <a:lnTo>
                      <a:pt x="21825" y="10132"/>
                    </a:lnTo>
                    <a:lnTo>
                      <a:pt x="20353" y="11197"/>
                    </a:lnTo>
                    <a:cubicBezTo>
                      <a:pt x="21772" y="12244"/>
                      <a:pt x="20956" y="13628"/>
                      <a:pt x="20690" y="13734"/>
                    </a:cubicBezTo>
                    <a:cubicBezTo>
                      <a:pt x="18756" y="14444"/>
                      <a:pt x="19217" y="16396"/>
                      <a:pt x="18401" y="17620"/>
                    </a:cubicBezTo>
                    <a:lnTo>
                      <a:pt x="17460" y="16910"/>
                    </a:lnTo>
                    <a:cubicBezTo>
                      <a:pt x="17052" y="16502"/>
                      <a:pt x="17886" y="16360"/>
                      <a:pt x="17851" y="16023"/>
                    </a:cubicBezTo>
                    <a:cubicBezTo>
                      <a:pt x="17833" y="15580"/>
                      <a:pt x="17744" y="15136"/>
                      <a:pt x="17673" y="14639"/>
                    </a:cubicBezTo>
                    <a:lnTo>
                      <a:pt x="14781" y="13805"/>
                    </a:lnTo>
                    <a:cubicBezTo>
                      <a:pt x="14391" y="10558"/>
                      <a:pt x="17727" y="10026"/>
                      <a:pt x="19075" y="8056"/>
                    </a:cubicBezTo>
                    <a:cubicBezTo>
                      <a:pt x="19476" y="8451"/>
                      <a:pt x="19895" y="8555"/>
                      <a:pt x="20323" y="8555"/>
                    </a:cubicBezTo>
                    <a:cubicBezTo>
                      <a:pt x="20808" y="8555"/>
                      <a:pt x="21305" y="8420"/>
                      <a:pt x="21802" y="8420"/>
                    </a:cubicBezTo>
                    <a:cubicBezTo>
                      <a:pt x="21952" y="8420"/>
                      <a:pt x="22102" y="8433"/>
                      <a:pt x="22251" y="8465"/>
                    </a:cubicBezTo>
                    <a:cubicBezTo>
                      <a:pt x="22127" y="7702"/>
                      <a:pt x="22056" y="7152"/>
                      <a:pt x="21967" y="6495"/>
                    </a:cubicBezTo>
                    <a:cubicBezTo>
                      <a:pt x="23198" y="6481"/>
                      <a:pt x="23566" y="4540"/>
                      <a:pt x="24952" y="4540"/>
                    </a:cubicBezTo>
                    <a:cubicBezTo>
                      <a:pt x="25264" y="4540"/>
                      <a:pt x="25629" y="4639"/>
                      <a:pt x="26066" y="4880"/>
                    </a:cubicBezTo>
                    <a:cubicBezTo>
                      <a:pt x="25374" y="5963"/>
                      <a:pt x="24274" y="6335"/>
                      <a:pt x="23458" y="7010"/>
                    </a:cubicBezTo>
                    <a:lnTo>
                      <a:pt x="26243" y="8376"/>
                    </a:lnTo>
                    <a:lnTo>
                      <a:pt x="28089" y="7205"/>
                    </a:lnTo>
                    <a:lnTo>
                      <a:pt x="28160" y="5324"/>
                    </a:lnTo>
                    <a:cubicBezTo>
                      <a:pt x="28332" y="5383"/>
                      <a:pt x="28506" y="5414"/>
                      <a:pt x="28690" y="5414"/>
                    </a:cubicBezTo>
                    <a:cubicBezTo>
                      <a:pt x="29226" y="5414"/>
                      <a:pt x="29853" y="5151"/>
                      <a:pt x="30804" y="4543"/>
                    </a:cubicBezTo>
                    <a:lnTo>
                      <a:pt x="29029" y="3621"/>
                    </a:lnTo>
                    <a:lnTo>
                      <a:pt x="29561" y="2733"/>
                    </a:lnTo>
                    <a:lnTo>
                      <a:pt x="28231" y="1722"/>
                    </a:lnTo>
                    <a:cubicBezTo>
                      <a:pt x="28355" y="1190"/>
                      <a:pt x="28692" y="586"/>
                      <a:pt x="28515" y="232"/>
                    </a:cubicBezTo>
                    <a:cubicBezTo>
                      <a:pt x="28479" y="161"/>
                      <a:pt x="28408" y="72"/>
                      <a:pt x="28337" y="1"/>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sp>
          <p:nvSpPr>
            <p:cNvPr id="94" name="Google Shape;94;p14"/>
            <p:cNvSpPr/>
            <p:nvPr/>
          </p:nvSpPr>
          <p:spPr>
            <a:xfrm>
              <a:off x="6015523" y="3714217"/>
              <a:ext cx="557665" cy="516387"/>
            </a:xfrm>
            <a:custGeom>
              <a:rect b="b" l="l" r="r" t="t"/>
              <a:pathLst>
                <a:path extrusionOk="0" h="89534" w="96649">
                  <a:moveTo>
                    <a:pt x="48671" y="444"/>
                  </a:moveTo>
                  <a:cubicBezTo>
                    <a:pt x="70814" y="444"/>
                    <a:pt x="90084" y="16342"/>
                    <a:pt x="93207" y="38415"/>
                  </a:cubicBezTo>
                  <a:cubicBezTo>
                    <a:pt x="96649" y="62635"/>
                    <a:pt x="79314" y="85116"/>
                    <a:pt x="54526" y="88629"/>
                  </a:cubicBezTo>
                  <a:cubicBezTo>
                    <a:pt x="52344" y="88930"/>
                    <a:pt x="50161" y="89090"/>
                    <a:pt x="47961" y="89090"/>
                  </a:cubicBezTo>
                  <a:cubicBezTo>
                    <a:pt x="25817" y="89090"/>
                    <a:pt x="6548" y="73192"/>
                    <a:pt x="3425" y="51119"/>
                  </a:cubicBezTo>
                  <a:cubicBezTo>
                    <a:pt x="1" y="26899"/>
                    <a:pt x="17318" y="4418"/>
                    <a:pt x="42123" y="905"/>
                  </a:cubicBezTo>
                  <a:cubicBezTo>
                    <a:pt x="44288" y="586"/>
                    <a:pt x="46470" y="444"/>
                    <a:pt x="48671" y="444"/>
                  </a:cubicBezTo>
                  <a:close/>
                  <a:moveTo>
                    <a:pt x="48746" y="0"/>
                  </a:moveTo>
                  <a:cubicBezTo>
                    <a:pt x="48721" y="0"/>
                    <a:pt x="48696" y="0"/>
                    <a:pt x="48671" y="0"/>
                  </a:cubicBezTo>
                  <a:cubicBezTo>
                    <a:pt x="46453" y="0"/>
                    <a:pt x="44253" y="160"/>
                    <a:pt x="42052" y="462"/>
                  </a:cubicBezTo>
                  <a:cubicBezTo>
                    <a:pt x="36002" y="1313"/>
                    <a:pt x="30164" y="3336"/>
                    <a:pt x="24895" y="6441"/>
                  </a:cubicBezTo>
                  <a:cubicBezTo>
                    <a:pt x="19838" y="9404"/>
                    <a:pt x="15402" y="13326"/>
                    <a:pt x="11835" y="17974"/>
                  </a:cubicBezTo>
                  <a:cubicBezTo>
                    <a:pt x="8269" y="22570"/>
                    <a:pt x="5643" y="27822"/>
                    <a:pt x="4099" y="33447"/>
                  </a:cubicBezTo>
                  <a:cubicBezTo>
                    <a:pt x="2520" y="39213"/>
                    <a:pt x="2130" y="45246"/>
                    <a:pt x="2981" y="51190"/>
                  </a:cubicBezTo>
                  <a:cubicBezTo>
                    <a:pt x="4507" y="61925"/>
                    <a:pt x="9955" y="71737"/>
                    <a:pt x="18276" y="78728"/>
                  </a:cubicBezTo>
                  <a:cubicBezTo>
                    <a:pt x="26561" y="85703"/>
                    <a:pt x="37054" y="89534"/>
                    <a:pt x="47886" y="89534"/>
                  </a:cubicBezTo>
                  <a:cubicBezTo>
                    <a:pt x="47911" y="89534"/>
                    <a:pt x="47936" y="89534"/>
                    <a:pt x="47961" y="89534"/>
                  </a:cubicBezTo>
                  <a:cubicBezTo>
                    <a:pt x="50179" y="89534"/>
                    <a:pt x="52397" y="89374"/>
                    <a:pt x="54579" y="89072"/>
                  </a:cubicBezTo>
                  <a:cubicBezTo>
                    <a:pt x="60647" y="88221"/>
                    <a:pt x="66467" y="86198"/>
                    <a:pt x="71737" y="83093"/>
                  </a:cubicBezTo>
                  <a:cubicBezTo>
                    <a:pt x="76794" y="80112"/>
                    <a:pt x="81230" y="76208"/>
                    <a:pt x="84796" y="71560"/>
                  </a:cubicBezTo>
                  <a:cubicBezTo>
                    <a:pt x="88363" y="66964"/>
                    <a:pt x="90989" y="61712"/>
                    <a:pt x="92532" y="56105"/>
                  </a:cubicBezTo>
                  <a:cubicBezTo>
                    <a:pt x="94112" y="50321"/>
                    <a:pt x="94502" y="44288"/>
                    <a:pt x="93650" y="38362"/>
                  </a:cubicBezTo>
                  <a:cubicBezTo>
                    <a:pt x="92124" y="27609"/>
                    <a:pt x="86677" y="17797"/>
                    <a:pt x="78355" y="10824"/>
                  </a:cubicBezTo>
                  <a:cubicBezTo>
                    <a:pt x="70071" y="3831"/>
                    <a:pt x="59578" y="0"/>
                    <a:pt x="48746" y="0"/>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sp>
        <p:nvSpPr>
          <p:cNvPr id="95" name="Google Shape;95;p14"/>
          <p:cNvSpPr txBox="1"/>
          <p:nvPr/>
        </p:nvSpPr>
        <p:spPr>
          <a:xfrm>
            <a:off x="453450" y="3761425"/>
            <a:ext cx="9151500" cy="3305700"/>
          </a:xfrm>
          <a:prstGeom prst="rect">
            <a:avLst/>
          </a:prstGeom>
          <a:noFill/>
          <a:ln>
            <a:noFill/>
          </a:ln>
        </p:spPr>
        <p:txBody>
          <a:bodyPr anchorCtr="0" anchor="t" bIns="93500" lIns="93500" spcFirstLastPara="1" rIns="93500" wrap="square" tIns="93500">
            <a:spAutoFit/>
          </a:bodyPr>
          <a:lstStyle/>
          <a:p>
            <a:pPr indent="0" lvl="0" marL="0" rtl="0" algn="l">
              <a:spcBef>
                <a:spcPts val="0"/>
              </a:spcBef>
              <a:spcAft>
                <a:spcPts val="0"/>
              </a:spcAft>
              <a:buNone/>
            </a:pPr>
            <a:r>
              <a:rPr lang="en" sz="1350">
                <a:solidFill>
                  <a:schemeClr val="dk1"/>
                </a:solidFill>
                <a:highlight>
                  <a:srgbClr val="FFFFFF"/>
                </a:highlight>
              </a:rPr>
              <a:t>This assessment aims to highlight not only the biology and epidemiology of the pandemic, but the complex social issues that have arisen as well. This assignment should not be considered a stand-alone assignment. Instead, this assignment is designed to serve as a summative assessment for a COVID-19 unit that incorporates assignments that cover the biology of viruses, infection curve simulations, different methods of managing the virus, media literacy, and systems thinking. To use this lesson as is, it is highly recommended that educators utilize the lessons linked in this document to provide students with the necessary background experiences to be successful in this assignment. While the lesson sequence in its entirety will make for a rich learning experience, it can be modified to suit the needs of individual classrooms. Certain lessons may be omitted with small modifications to the assignment. </a:t>
            </a:r>
            <a:endParaRPr sz="1350">
              <a:solidFill>
                <a:schemeClr val="dk1"/>
              </a:solidFill>
              <a:highlight>
                <a:srgbClr val="FFFFFF"/>
              </a:highlight>
            </a:endParaRPr>
          </a:p>
          <a:p>
            <a:pPr indent="0" lvl="0" marL="0" rtl="0" algn="l">
              <a:spcBef>
                <a:spcPts val="0"/>
              </a:spcBef>
              <a:spcAft>
                <a:spcPts val="0"/>
              </a:spcAft>
              <a:buNone/>
            </a:pPr>
            <a:r>
              <a:t/>
            </a:r>
            <a:endParaRPr sz="1350">
              <a:solidFill>
                <a:schemeClr val="dk1"/>
              </a:solidFill>
              <a:highlight>
                <a:srgbClr val="FFFF00"/>
              </a:highlight>
            </a:endParaRPr>
          </a:p>
          <a:p>
            <a:pPr indent="0" lvl="0" marL="0" rtl="0" algn="l">
              <a:spcBef>
                <a:spcPts val="0"/>
              </a:spcBef>
              <a:spcAft>
                <a:spcPts val="0"/>
              </a:spcAft>
              <a:buNone/>
            </a:pPr>
            <a:r>
              <a:rPr b="1" lang="en" sz="1350">
                <a:solidFill>
                  <a:schemeClr val="dk1"/>
                </a:solidFill>
              </a:rPr>
              <a:t>Recommended lessons:</a:t>
            </a:r>
            <a:endParaRPr sz="1350">
              <a:solidFill>
                <a:schemeClr val="dk1"/>
              </a:solidFill>
            </a:endParaRPr>
          </a:p>
          <a:p>
            <a:pPr indent="0" lvl="0" marL="0" rtl="0" algn="l">
              <a:spcBef>
                <a:spcPts val="0"/>
              </a:spcBef>
              <a:spcAft>
                <a:spcPts val="0"/>
              </a:spcAft>
              <a:buNone/>
            </a:pPr>
            <a:r>
              <a:rPr lang="en" sz="1350">
                <a:solidFill>
                  <a:schemeClr val="dk1"/>
                </a:solidFill>
              </a:rPr>
              <a:t>Handwashing/Mask Wearing</a:t>
            </a:r>
            <a:endParaRPr sz="1350">
              <a:solidFill>
                <a:schemeClr val="dk1"/>
              </a:solidFill>
            </a:endParaRPr>
          </a:p>
          <a:p>
            <a:pPr indent="0" lvl="0" marL="0" rtl="0" algn="l">
              <a:spcBef>
                <a:spcPts val="0"/>
              </a:spcBef>
              <a:spcAft>
                <a:spcPts val="0"/>
              </a:spcAft>
              <a:buNone/>
            </a:pPr>
            <a:r>
              <a:rPr lang="en" sz="1350">
                <a:solidFill>
                  <a:schemeClr val="dk1"/>
                </a:solidFill>
              </a:rPr>
              <a:t>System Map</a:t>
            </a:r>
            <a:endParaRPr sz="1350">
              <a:solidFill>
                <a:schemeClr val="dk1"/>
              </a:solidFill>
            </a:endParaRPr>
          </a:p>
          <a:p>
            <a:pPr indent="0" lvl="0" marL="0" rtl="0" algn="l">
              <a:spcBef>
                <a:spcPts val="0"/>
              </a:spcBef>
              <a:spcAft>
                <a:spcPts val="0"/>
              </a:spcAft>
              <a:buNone/>
            </a:pPr>
            <a:r>
              <a:rPr lang="en" sz="1350">
                <a:solidFill>
                  <a:schemeClr val="dk1"/>
                </a:solidFill>
              </a:rPr>
              <a:t>Comparing Policies</a:t>
            </a:r>
            <a:endParaRPr sz="1350">
              <a:solidFill>
                <a:schemeClr val="dk1"/>
              </a:solidFill>
            </a:endParaRPr>
          </a:p>
          <a:p>
            <a:pPr indent="0" lvl="0" marL="0" rtl="0" algn="l">
              <a:spcBef>
                <a:spcPts val="0"/>
              </a:spcBef>
              <a:spcAft>
                <a:spcPts val="0"/>
              </a:spcAft>
              <a:buNone/>
            </a:pPr>
            <a:r>
              <a:rPr lang="en" sz="1350">
                <a:solidFill>
                  <a:schemeClr val="dk1"/>
                </a:solidFill>
              </a:rPr>
              <a:t>Social Justice</a:t>
            </a:r>
            <a:endParaRPr sz="1350">
              <a:solidFill>
                <a:schemeClr val="dk1"/>
              </a:solidFill>
            </a:endParaRPr>
          </a:p>
          <a:p>
            <a:pPr indent="0" lvl="0" marL="0" rtl="0" algn="l">
              <a:spcBef>
                <a:spcPts val="0"/>
              </a:spcBef>
              <a:spcAft>
                <a:spcPts val="0"/>
              </a:spcAft>
              <a:buNone/>
            </a:pPr>
            <a:r>
              <a:rPr lang="en" sz="1350">
                <a:solidFill>
                  <a:schemeClr val="dk1"/>
                </a:solidFill>
              </a:rPr>
              <a:t>Media Literacy</a:t>
            </a:r>
            <a:endParaRPr sz="135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5"/>
          <p:cNvSpPr txBox="1"/>
          <p:nvPr/>
        </p:nvSpPr>
        <p:spPr>
          <a:xfrm>
            <a:off x="3189050" y="53075"/>
            <a:ext cx="6550500" cy="7643100"/>
          </a:xfrm>
          <a:prstGeom prst="rect">
            <a:avLst/>
          </a:prstGeom>
          <a:solidFill>
            <a:srgbClr val="F9F5F2"/>
          </a:solidFill>
          <a:ln cap="flat" cmpd="sng" w="9525">
            <a:solidFill>
              <a:schemeClr val="dk2"/>
            </a:solidFill>
            <a:prstDash val="solid"/>
            <a:round/>
            <a:headEnd len="sm" w="sm" type="none"/>
            <a:tailEnd len="sm" w="sm" type="none"/>
          </a:ln>
        </p:spPr>
        <p:txBody>
          <a:bodyPr anchorCtr="0" anchor="t" bIns="93500" lIns="93500" spcFirstLastPara="1" rIns="93500" wrap="square" tIns="93500">
            <a:noAutofit/>
          </a:bodyPr>
          <a:lstStyle/>
          <a:p>
            <a:pPr indent="0" lvl="0" marL="114300" rtl="0" algn="ctr">
              <a:spcBef>
                <a:spcPts val="0"/>
              </a:spcBef>
              <a:spcAft>
                <a:spcPts val="0"/>
              </a:spcAft>
              <a:buNone/>
            </a:pPr>
            <a:r>
              <a:rPr b="1" lang="en" sz="1100">
                <a:solidFill>
                  <a:schemeClr val="dk1"/>
                </a:solidFill>
                <a:latin typeface="Calibri"/>
                <a:ea typeface="Calibri"/>
                <a:cs typeface="Calibri"/>
                <a:sym typeface="Calibri"/>
              </a:rPr>
              <a:t>The project should include the following. Check each box as you complete the project.</a:t>
            </a:r>
            <a:endParaRPr b="1" sz="1100">
              <a:solidFill>
                <a:schemeClr val="dk1"/>
              </a:solidFill>
              <a:latin typeface="Calibri"/>
              <a:ea typeface="Calibri"/>
              <a:cs typeface="Calibri"/>
              <a:sym typeface="Calibri"/>
            </a:endParaRPr>
          </a:p>
          <a:p>
            <a:pPr indent="-69850" lvl="0" marL="114300" rtl="0" algn="l">
              <a:spcBef>
                <a:spcPts val="800"/>
              </a:spcBef>
              <a:spcAft>
                <a:spcPts val="0"/>
              </a:spcAft>
              <a:buClr>
                <a:schemeClr val="dk1"/>
              </a:buClr>
              <a:buSzPts val="1100"/>
              <a:buFont typeface="Calibri"/>
              <a:buChar char="❑"/>
            </a:pPr>
            <a:r>
              <a:rPr b="1" lang="en" sz="1100">
                <a:solidFill>
                  <a:schemeClr val="dk1"/>
                </a:solidFill>
                <a:latin typeface="Calibri"/>
                <a:ea typeface="Calibri"/>
                <a:cs typeface="Calibri"/>
                <a:sym typeface="Calibri"/>
              </a:rPr>
              <a:t> Policy Description</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114300" rtl="0" algn="l">
              <a:spcBef>
                <a:spcPts val="0"/>
              </a:spcBef>
              <a:spcAft>
                <a:spcPts val="0"/>
              </a:spcAft>
              <a:buNone/>
            </a:pPr>
            <a:r>
              <a:rPr lang="en" sz="1100">
                <a:solidFill>
                  <a:schemeClr val="dk1"/>
                </a:solidFill>
                <a:latin typeface="Calibri"/>
                <a:ea typeface="Calibri"/>
                <a:cs typeface="Calibri"/>
                <a:sym typeface="Calibri"/>
              </a:rPr>
              <a:t>Include a detailed description of your policy with 3 or more measures to be taken and how it will be effective in lowering the spread of Covid-19. Use the attached tables to organize your thinking. (</a:t>
            </a:r>
            <a:r>
              <a:rPr b="1" lang="en" sz="1100">
                <a:solidFill>
                  <a:schemeClr val="dk1"/>
                </a:solidFill>
                <a:latin typeface="Calibri"/>
                <a:ea typeface="Calibri"/>
                <a:cs typeface="Calibri"/>
                <a:sym typeface="Calibri"/>
              </a:rPr>
              <a:t>Extension:</a:t>
            </a:r>
            <a:r>
              <a:rPr lang="en" sz="1100">
                <a:solidFill>
                  <a:schemeClr val="dk1"/>
                </a:solidFill>
                <a:latin typeface="Calibri"/>
                <a:ea typeface="Calibri"/>
                <a:cs typeface="Calibri"/>
                <a:sym typeface="Calibri"/>
              </a:rPr>
              <a:t> students who have completed the COVID-19 social justice activity should ensure that </a:t>
            </a:r>
            <a:r>
              <a:rPr i="1" lang="en" sz="1100">
                <a:solidFill>
                  <a:schemeClr val="dk1"/>
                </a:solidFill>
                <a:latin typeface="Calibri"/>
                <a:ea typeface="Calibri"/>
                <a:cs typeface="Calibri"/>
                <a:sym typeface="Calibri"/>
              </a:rPr>
              <a:t>at least </a:t>
            </a:r>
            <a:r>
              <a:rPr lang="en" sz="1100">
                <a:solidFill>
                  <a:schemeClr val="dk1"/>
                </a:solidFill>
                <a:latin typeface="Calibri"/>
                <a:ea typeface="Calibri"/>
                <a:cs typeface="Calibri"/>
                <a:sym typeface="Calibri"/>
              </a:rPr>
              <a:t>one of their three measures is designed to reduce healthcare disparities that have been exacerbated by the pandemic.)</a:t>
            </a:r>
            <a:endParaRPr sz="1100">
              <a:solidFill>
                <a:schemeClr val="dk1"/>
              </a:solidFill>
              <a:latin typeface="Calibri"/>
              <a:ea typeface="Calibri"/>
              <a:cs typeface="Calibri"/>
              <a:sym typeface="Calibri"/>
            </a:endParaRPr>
          </a:p>
          <a:p>
            <a:pPr indent="0" lvl="0" marL="114300" rtl="0" algn="l">
              <a:spcBef>
                <a:spcPts val="0"/>
              </a:spcBef>
              <a:spcAft>
                <a:spcPts val="0"/>
              </a:spcAft>
              <a:buNone/>
            </a:pPr>
            <a:r>
              <a:t/>
            </a:r>
            <a:endParaRPr sz="1100">
              <a:solidFill>
                <a:schemeClr val="dk1"/>
              </a:solidFill>
              <a:latin typeface="Calibri"/>
              <a:ea typeface="Calibri"/>
              <a:cs typeface="Calibri"/>
              <a:sym typeface="Calibri"/>
            </a:endParaRPr>
          </a:p>
          <a:p>
            <a:pPr indent="-298450" lvl="0" marL="342900" rtl="0" algn="l">
              <a:spcBef>
                <a:spcPts val="0"/>
              </a:spcBef>
              <a:spcAft>
                <a:spcPts val="0"/>
              </a:spcAft>
              <a:buClr>
                <a:schemeClr val="dk1"/>
              </a:buClr>
              <a:buSzPts val="1100"/>
              <a:buFont typeface="Calibri"/>
              <a:buChar char="❑"/>
            </a:pPr>
            <a:r>
              <a:rPr b="1" lang="en" sz="1100">
                <a:solidFill>
                  <a:schemeClr val="dk1"/>
                </a:solidFill>
                <a:latin typeface="Calibri"/>
                <a:ea typeface="Calibri"/>
                <a:cs typeface="Calibri"/>
                <a:sym typeface="Calibri"/>
              </a:rPr>
              <a:t>System Map</a:t>
            </a:r>
            <a:endParaRPr sz="1100">
              <a:solidFill>
                <a:schemeClr val="dk1"/>
              </a:solidFill>
              <a:latin typeface="Calibri"/>
              <a:ea typeface="Calibri"/>
              <a:cs typeface="Calibri"/>
              <a:sym typeface="Calibri"/>
            </a:endParaRPr>
          </a:p>
          <a:p>
            <a:pPr indent="0" lvl="0" marL="114300" rtl="0" algn="l">
              <a:spcBef>
                <a:spcPts val="0"/>
              </a:spcBef>
              <a:spcAft>
                <a:spcPts val="0"/>
              </a:spcAft>
              <a:buNone/>
            </a:pPr>
            <a:r>
              <a:rPr lang="en" sz="1100">
                <a:solidFill>
                  <a:schemeClr val="dk1"/>
                </a:solidFill>
                <a:latin typeface="Calibri"/>
                <a:ea typeface="Calibri"/>
                <a:cs typeface="Calibri"/>
                <a:sym typeface="Calibri"/>
              </a:rPr>
              <a:t>Using your system map:</a:t>
            </a:r>
            <a:endParaRPr sz="1100">
              <a:solidFill>
                <a:schemeClr val="dk1"/>
              </a:solidFill>
              <a:latin typeface="Calibri"/>
              <a:ea typeface="Calibri"/>
              <a:cs typeface="Calibri"/>
              <a:sym typeface="Calibri"/>
            </a:endParaRPr>
          </a:p>
          <a:p>
            <a:pPr indent="-298450" lvl="0" marL="914400" rtl="0" algn="l">
              <a:spcBef>
                <a:spcPts val="0"/>
              </a:spcBef>
              <a:spcAft>
                <a:spcPts val="0"/>
              </a:spcAft>
              <a:buClr>
                <a:schemeClr val="dk1"/>
              </a:buClr>
              <a:buSzPts val="1100"/>
              <a:buFont typeface="Calibri"/>
              <a:buChar char="●"/>
            </a:pPr>
            <a:r>
              <a:rPr b="1" lang="en" sz="1100">
                <a:solidFill>
                  <a:schemeClr val="dk1"/>
                </a:solidFill>
                <a:latin typeface="Calibri"/>
                <a:ea typeface="Calibri"/>
                <a:cs typeface="Calibri"/>
                <a:sym typeface="Calibri"/>
              </a:rPr>
              <a:t>Identify</a:t>
            </a:r>
            <a:r>
              <a:rPr lang="en" sz="1100">
                <a:solidFill>
                  <a:schemeClr val="dk1"/>
                </a:solidFill>
                <a:latin typeface="Calibri"/>
                <a:ea typeface="Calibri"/>
                <a:cs typeface="Calibri"/>
                <a:sym typeface="Calibri"/>
              </a:rPr>
              <a:t> the specific components of your system map that your proposal targets. How does your proposal impact these components (ex: Mask mandates </a:t>
            </a:r>
            <a:r>
              <a:rPr i="1" lang="en" sz="1100">
                <a:solidFill>
                  <a:schemeClr val="dk1"/>
                </a:solidFill>
                <a:latin typeface="Calibri"/>
                <a:ea typeface="Calibri"/>
                <a:cs typeface="Calibri"/>
                <a:sym typeface="Calibri"/>
              </a:rPr>
              <a:t>increase</a:t>
            </a:r>
            <a:r>
              <a:rPr lang="en" sz="1100">
                <a:solidFill>
                  <a:schemeClr val="dk1"/>
                </a:solidFill>
                <a:latin typeface="Calibri"/>
                <a:ea typeface="Calibri"/>
                <a:cs typeface="Calibri"/>
                <a:sym typeface="Calibri"/>
              </a:rPr>
              <a:t> the number of masks being worn).</a:t>
            </a:r>
            <a:endParaRPr sz="1100">
              <a:solidFill>
                <a:schemeClr val="dk1"/>
              </a:solidFill>
              <a:latin typeface="Calibri"/>
              <a:ea typeface="Calibri"/>
              <a:cs typeface="Calibri"/>
              <a:sym typeface="Calibri"/>
            </a:endParaRPr>
          </a:p>
          <a:p>
            <a:pPr indent="-298450" lvl="0" marL="914400" rtl="0" algn="l">
              <a:spcBef>
                <a:spcPts val="0"/>
              </a:spcBef>
              <a:spcAft>
                <a:spcPts val="0"/>
              </a:spcAft>
              <a:buClr>
                <a:schemeClr val="dk1"/>
              </a:buClr>
              <a:buSzPts val="1100"/>
              <a:buFont typeface="Noto Sans Symbols"/>
              <a:buChar char="●"/>
            </a:pPr>
            <a:r>
              <a:rPr b="1" lang="en" sz="1100">
                <a:solidFill>
                  <a:schemeClr val="dk1"/>
                </a:solidFill>
                <a:latin typeface="Calibri"/>
                <a:ea typeface="Calibri"/>
                <a:cs typeface="Calibri"/>
                <a:sym typeface="Calibri"/>
              </a:rPr>
              <a:t>Describe </a:t>
            </a:r>
            <a:r>
              <a:rPr lang="en" sz="1100">
                <a:solidFill>
                  <a:schemeClr val="dk1"/>
                </a:solidFill>
                <a:latin typeface="Calibri"/>
                <a:ea typeface="Calibri"/>
                <a:cs typeface="Calibri"/>
                <a:sym typeface="Calibri"/>
              </a:rPr>
              <a:t>the relationship these components have with the COVID-19 infection rate (ex: </a:t>
            </a:r>
            <a:r>
              <a:rPr i="1" lang="en" sz="1100">
                <a:solidFill>
                  <a:schemeClr val="dk1"/>
                </a:solidFill>
                <a:latin typeface="Calibri"/>
                <a:ea typeface="Calibri"/>
                <a:cs typeface="Calibri"/>
                <a:sym typeface="Calibri"/>
              </a:rPr>
              <a:t>increasing </a:t>
            </a:r>
            <a:r>
              <a:rPr lang="en" sz="1100">
                <a:solidFill>
                  <a:schemeClr val="dk1"/>
                </a:solidFill>
                <a:latin typeface="Calibri"/>
                <a:ea typeface="Calibri"/>
                <a:cs typeface="Calibri"/>
                <a:sym typeface="Calibri"/>
              </a:rPr>
              <a:t>the number of masks being worn </a:t>
            </a:r>
            <a:r>
              <a:rPr i="1" lang="en" sz="1100">
                <a:solidFill>
                  <a:schemeClr val="dk1"/>
                </a:solidFill>
                <a:latin typeface="Calibri"/>
                <a:ea typeface="Calibri"/>
                <a:cs typeface="Calibri"/>
                <a:sym typeface="Calibri"/>
              </a:rPr>
              <a:t>decreases</a:t>
            </a:r>
            <a:r>
              <a:rPr lang="en" sz="1100">
                <a:solidFill>
                  <a:schemeClr val="dk1"/>
                </a:solidFill>
                <a:latin typeface="Calibri"/>
                <a:ea typeface="Calibri"/>
                <a:cs typeface="Calibri"/>
                <a:sym typeface="Calibri"/>
              </a:rPr>
              <a:t> the likelihood of spreading COVID-19 which </a:t>
            </a:r>
            <a:r>
              <a:rPr i="1" lang="en" sz="1100">
                <a:solidFill>
                  <a:schemeClr val="dk1"/>
                </a:solidFill>
                <a:latin typeface="Calibri"/>
                <a:ea typeface="Calibri"/>
                <a:cs typeface="Calibri"/>
                <a:sym typeface="Calibri"/>
              </a:rPr>
              <a:t>decreases</a:t>
            </a:r>
            <a:r>
              <a:rPr lang="en" sz="1100">
                <a:solidFill>
                  <a:schemeClr val="dk1"/>
                </a:solidFill>
                <a:latin typeface="Calibri"/>
                <a:ea typeface="Calibri"/>
                <a:cs typeface="Calibri"/>
                <a:sym typeface="Calibri"/>
              </a:rPr>
              <a:t> the infection rate).</a:t>
            </a:r>
            <a:endParaRPr sz="1100">
              <a:solidFill>
                <a:schemeClr val="dk1"/>
              </a:solidFill>
              <a:latin typeface="Calibri"/>
              <a:ea typeface="Calibri"/>
              <a:cs typeface="Calibri"/>
              <a:sym typeface="Calibri"/>
            </a:endParaRPr>
          </a:p>
          <a:p>
            <a:pPr indent="-298450" lvl="0" marL="914400" rtl="0" algn="l">
              <a:spcBef>
                <a:spcPts val="0"/>
              </a:spcBef>
              <a:spcAft>
                <a:spcPts val="0"/>
              </a:spcAft>
              <a:buClr>
                <a:schemeClr val="dk1"/>
              </a:buClr>
              <a:buSzPts val="1100"/>
              <a:buFont typeface="Calibri"/>
              <a:buChar char="●"/>
            </a:pPr>
            <a:r>
              <a:rPr b="1" lang="en" sz="1100">
                <a:solidFill>
                  <a:schemeClr val="dk1"/>
                </a:solidFill>
                <a:latin typeface="Calibri"/>
                <a:ea typeface="Calibri"/>
                <a:cs typeface="Calibri"/>
                <a:sym typeface="Calibri"/>
              </a:rPr>
              <a:t>Identify </a:t>
            </a:r>
            <a:r>
              <a:rPr lang="en" sz="1100">
                <a:solidFill>
                  <a:schemeClr val="dk1"/>
                </a:solidFill>
                <a:latin typeface="Calibri"/>
                <a:ea typeface="Calibri"/>
                <a:cs typeface="Calibri"/>
                <a:sym typeface="Calibri"/>
              </a:rPr>
              <a:t>3 components other than infection rate that will be impacted by your proposal, and </a:t>
            </a:r>
            <a:r>
              <a:rPr b="1" lang="en" sz="1100">
                <a:solidFill>
                  <a:schemeClr val="dk1"/>
                </a:solidFill>
                <a:latin typeface="Calibri"/>
                <a:ea typeface="Calibri"/>
                <a:cs typeface="Calibri"/>
                <a:sym typeface="Calibri"/>
              </a:rPr>
              <a:t>describe </a:t>
            </a:r>
            <a:r>
              <a:rPr lang="en" sz="1100">
                <a:solidFill>
                  <a:schemeClr val="dk1"/>
                </a:solidFill>
                <a:latin typeface="Calibri"/>
                <a:ea typeface="Calibri"/>
                <a:cs typeface="Calibri"/>
                <a:sym typeface="Calibri"/>
              </a:rPr>
              <a:t>how they will be impacted.</a:t>
            </a:r>
            <a:endParaRPr sz="1100">
              <a:solidFill>
                <a:schemeClr val="dk1"/>
              </a:solidFill>
              <a:latin typeface="Calibri"/>
              <a:ea typeface="Calibri"/>
              <a:cs typeface="Calibri"/>
              <a:sym typeface="Calibri"/>
            </a:endParaRPr>
          </a:p>
          <a:p>
            <a:pPr indent="-298450" lvl="0" marL="914400" rtl="0" algn="l">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Based on your system map, what is a potential drawback to your plan? What could be done to minimize this drawback?</a:t>
            </a:r>
            <a:endParaRPr sz="1100">
              <a:solidFill>
                <a:schemeClr val="dk1"/>
              </a:solidFill>
              <a:latin typeface="Calibri"/>
              <a:ea typeface="Calibri"/>
              <a:cs typeface="Calibri"/>
              <a:sym typeface="Calibri"/>
            </a:endParaRPr>
          </a:p>
          <a:p>
            <a:pPr indent="0" lvl="0" marL="114300" rtl="0" algn="l">
              <a:spcBef>
                <a:spcPts val="0"/>
              </a:spcBef>
              <a:spcAft>
                <a:spcPts val="0"/>
              </a:spcAft>
              <a:buNone/>
            </a:pPr>
            <a:r>
              <a:t/>
            </a:r>
            <a:endParaRPr sz="600">
              <a:solidFill>
                <a:schemeClr val="dk1"/>
              </a:solidFill>
              <a:latin typeface="Calibri"/>
              <a:ea typeface="Calibri"/>
              <a:cs typeface="Calibri"/>
              <a:sym typeface="Calibri"/>
            </a:endParaRPr>
          </a:p>
          <a:p>
            <a:pPr indent="-69850" lvl="0" marL="114300" rtl="0" algn="l">
              <a:spcBef>
                <a:spcPts val="0"/>
              </a:spcBef>
              <a:spcAft>
                <a:spcPts val="0"/>
              </a:spcAft>
              <a:buClr>
                <a:schemeClr val="dk1"/>
              </a:buClr>
              <a:buSzPts val="1100"/>
              <a:buFont typeface="Calibri"/>
              <a:buChar char="❑"/>
            </a:pPr>
            <a:r>
              <a:rPr b="1" lang="en" sz="1100">
                <a:solidFill>
                  <a:schemeClr val="dk1"/>
                </a:solidFill>
                <a:latin typeface="Calibri"/>
                <a:ea typeface="Calibri"/>
                <a:cs typeface="Calibri"/>
                <a:sym typeface="Calibri"/>
              </a:rPr>
              <a:t>Model</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114300" rtl="0" algn="l">
              <a:spcBef>
                <a:spcPts val="0"/>
              </a:spcBef>
              <a:spcAft>
                <a:spcPts val="0"/>
              </a:spcAft>
              <a:buNone/>
            </a:pPr>
            <a:r>
              <a:rPr lang="en" sz="1100">
                <a:solidFill>
                  <a:schemeClr val="dk1"/>
                </a:solidFill>
                <a:latin typeface="Calibri"/>
                <a:ea typeface="Calibri"/>
                <a:cs typeface="Calibri"/>
                <a:sym typeface="Calibri"/>
              </a:rPr>
              <a:t>Include a model of how COVID-19 spreads through populations. Use this model to reinforce why your chosen policy proposal will be successful. </a:t>
            </a:r>
            <a:endParaRPr sz="1100">
              <a:solidFill>
                <a:schemeClr val="dk1"/>
              </a:solidFill>
              <a:latin typeface="Calibri"/>
              <a:ea typeface="Calibri"/>
              <a:cs typeface="Calibri"/>
              <a:sym typeface="Calibri"/>
            </a:endParaRPr>
          </a:p>
          <a:p>
            <a:pPr indent="0" lvl="0" marL="114300" rtl="0" algn="l">
              <a:spcBef>
                <a:spcPts val="0"/>
              </a:spcBef>
              <a:spcAft>
                <a:spcPts val="0"/>
              </a:spcAft>
              <a:buNone/>
            </a:pPr>
            <a:r>
              <a:rPr lang="en" sz="1100">
                <a:solidFill>
                  <a:schemeClr val="dk1"/>
                </a:solidFill>
                <a:latin typeface="Calibri"/>
                <a:ea typeface="Calibri"/>
                <a:cs typeface="Calibri"/>
                <a:sym typeface="Calibri"/>
              </a:rPr>
              <a:t>(drawing, graphic, brief written explanation of parts).</a:t>
            </a:r>
            <a:endParaRPr sz="1100">
              <a:solidFill>
                <a:schemeClr val="dk1"/>
              </a:solidFill>
              <a:latin typeface="Calibri"/>
              <a:ea typeface="Calibri"/>
              <a:cs typeface="Calibri"/>
              <a:sym typeface="Calibri"/>
            </a:endParaRPr>
          </a:p>
          <a:p>
            <a:pPr indent="0" lvl="0" marL="114300" rtl="0" algn="l">
              <a:spcBef>
                <a:spcPts val="0"/>
              </a:spcBef>
              <a:spcAft>
                <a:spcPts val="0"/>
              </a:spcAft>
              <a:buNone/>
            </a:pPr>
            <a:r>
              <a:t/>
            </a:r>
            <a:endParaRPr sz="1100">
              <a:solidFill>
                <a:schemeClr val="dk1"/>
              </a:solidFill>
              <a:latin typeface="Calibri"/>
              <a:ea typeface="Calibri"/>
              <a:cs typeface="Calibri"/>
              <a:sym typeface="Calibri"/>
            </a:endParaRPr>
          </a:p>
          <a:p>
            <a:pPr indent="-69850" lvl="0" marL="114300" rtl="0" algn="l">
              <a:spcBef>
                <a:spcPts val="0"/>
              </a:spcBef>
              <a:spcAft>
                <a:spcPts val="0"/>
              </a:spcAft>
              <a:buClr>
                <a:schemeClr val="dk1"/>
              </a:buClr>
              <a:buSzPts val="1100"/>
              <a:buFont typeface="Calibri"/>
              <a:buChar char="❑"/>
            </a:pPr>
            <a:r>
              <a:rPr b="1" lang="en" sz="1100">
                <a:solidFill>
                  <a:schemeClr val="dk1"/>
                </a:solidFill>
                <a:latin typeface="Calibri"/>
                <a:ea typeface="Calibri"/>
                <a:cs typeface="Calibri"/>
                <a:sym typeface="Calibri"/>
              </a:rPr>
              <a:t>Evaluation of evidence (media literacy reflection): </a:t>
            </a:r>
            <a:endParaRPr sz="1100">
              <a:solidFill>
                <a:schemeClr val="dk1"/>
              </a:solidFill>
              <a:latin typeface="Calibri"/>
              <a:ea typeface="Calibri"/>
              <a:cs typeface="Calibri"/>
              <a:sym typeface="Calibri"/>
            </a:endParaRPr>
          </a:p>
          <a:p>
            <a:pPr indent="0" lvl="0" marL="114300" rtl="0" algn="l">
              <a:spcBef>
                <a:spcPts val="0"/>
              </a:spcBef>
              <a:spcAft>
                <a:spcPts val="0"/>
              </a:spcAft>
              <a:buNone/>
            </a:pPr>
            <a:r>
              <a:rPr lang="en" sz="1100">
                <a:solidFill>
                  <a:schemeClr val="dk1"/>
                </a:solidFill>
                <a:latin typeface="Calibri"/>
                <a:ea typeface="Calibri"/>
                <a:cs typeface="Calibri"/>
                <a:sym typeface="Calibri"/>
              </a:rPr>
              <a:t>Describe how the evidence you used for this project comes from reliable sources. Include a brief explanation of why these sources can be trusted according to the media literacy tools we used in class. </a:t>
            </a:r>
            <a:endParaRPr sz="1100">
              <a:solidFill>
                <a:schemeClr val="dk1"/>
              </a:solidFill>
              <a:latin typeface="Calibri"/>
              <a:ea typeface="Calibri"/>
              <a:cs typeface="Calibri"/>
              <a:sym typeface="Calibri"/>
            </a:endParaRPr>
          </a:p>
          <a:p>
            <a:pPr indent="0" lvl="0" marL="114300" rtl="0" algn="l">
              <a:spcBef>
                <a:spcPts val="0"/>
              </a:spcBef>
              <a:spcAft>
                <a:spcPts val="0"/>
              </a:spcAft>
              <a:buNone/>
            </a:pPr>
            <a:r>
              <a:t/>
            </a:r>
            <a:endParaRPr sz="500">
              <a:solidFill>
                <a:schemeClr val="dk1"/>
              </a:solidFill>
              <a:latin typeface="Calibri"/>
              <a:ea typeface="Calibri"/>
              <a:cs typeface="Calibri"/>
              <a:sym typeface="Calibri"/>
            </a:endParaRPr>
          </a:p>
          <a:p>
            <a:pPr indent="0" lvl="0" marL="114300" rtl="0" algn="l">
              <a:spcBef>
                <a:spcPts val="0"/>
              </a:spcBef>
              <a:spcAft>
                <a:spcPts val="0"/>
              </a:spcAft>
              <a:buNone/>
            </a:pPr>
            <a:r>
              <a:rPr lang="en" sz="1100">
                <a:solidFill>
                  <a:schemeClr val="dk1"/>
                </a:solidFill>
                <a:latin typeface="Calibri"/>
                <a:ea typeface="Calibri"/>
                <a:cs typeface="Calibri"/>
                <a:sym typeface="Calibri"/>
              </a:rPr>
              <a:t>TO RECEIVE FULL CREDIT INCLUDE:</a:t>
            </a:r>
            <a:endParaRPr sz="1100">
              <a:solidFill>
                <a:schemeClr val="dk1"/>
              </a:solidFill>
              <a:latin typeface="Calibri"/>
              <a:ea typeface="Calibri"/>
              <a:cs typeface="Calibri"/>
              <a:sym typeface="Calibri"/>
            </a:endParaRPr>
          </a:p>
          <a:p>
            <a:pPr indent="-69850" lvl="0" marL="571500" rtl="0" algn="l">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3 or more RELIABLE sources </a:t>
            </a:r>
            <a:endParaRPr sz="1100">
              <a:solidFill>
                <a:schemeClr val="dk1"/>
              </a:solidFill>
              <a:latin typeface="Calibri"/>
              <a:ea typeface="Calibri"/>
              <a:cs typeface="Calibri"/>
              <a:sym typeface="Calibri"/>
            </a:endParaRPr>
          </a:p>
          <a:p>
            <a:pPr indent="-69850" lvl="0" marL="571500" rtl="0" algn="l">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Justify how EACH source is reliable (at least one sentence per source)</a:t>
            </a:r>
            <a:endParaRPr sz="1100">
              <a:solidFill>
                <a:schemeClr val="dk1"/>
              </a:solidFill>
              <a:latin typeface="Calibri"/>
              <a:ea typeface="Calibri"/>
              <a:cs typeface="Calibri"/>
              <a:sym typeface="Calibri"/>
            </a:endParaRPr>
          </a:p>
          <a:p>
            <a:pPr indent="-69850" lvl="0" marL="571500" rtl="0" algn="l">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1 UNRELIABLE source with an explanation of why it was not included in this project.</a:t>
            </a:r>
            <a:endParaRPr sz="1100">
              <a:solidFill>
                <a:schemeClr val="dk1"/>
              </a:solidFill>
              <a:latin typeface="Calibri"/>
              <a:ea typeface="Calibri"/>
              <a:cs typeface="Calibri"/>
              <a:sym typeface="Calibri"/>
            </a:endParaRPr>
          </a:p>
          <a:p>
            <a:pPr indent="0" lvl="0" marL="114300" rtl="0" algn="l">
              <a:spcBef>
                <a:spcPts val="800"/>
              </a:spcBef>
              <a:spcAft>
                <a:spcPts val="0"/>
              </a:spcAft>
              <a:buNone/>
            </a:pPr>
            <a:r>
              <a:rPr lang="en" sz="1100">
                <a:solidFill>
                  <a:schemeClr val="dk1"/>
                </a:solidFill>
                <a:latin typeface="Calibri"/>
                <a:ea typeface="Calibri"/>
                <a:cs typeface="Calibri"/>
                <a:sym typeface="Calibri"/>
              </a:rPr>
              <a:t>STUDENT SENTENCE STEMS: </a:t>
            </a:r>
            <a:endParaRPr sz="1100">
              <a:solidFill>
                <a:schemeClr val="dk1"/>
              </a:solidFill>
              <a:latin typeface="Calibri"/>
              <a:ea typeface="Calibri"/>
              <a:cs typeface="Calibri"/>
              <a:sym typeface="Calibri"/>
            </a:endParaRPr>
          </a:p>
          <a:p>
            <a:pPr indent="0" lvl="0" marL="114300" rtl="0" algn="l">
              <a:spcBef>
                <a:spcPts val="0"/>
              </a:spcBef>
              <a:spcAft>
                <a:spcPts val="0"/>
              </a:spcAft>
              <a:buNone/>
            </a:pPr>
            <a:r>
              <a:rPr lang="en" sz="1100">
                <a:solidFill>
                  <a:schemeClr val="dk1"/>
                </a:solidFill>
                <a:latin typeface="Calibri"/>
                <a:ea typeface="Calibri"/>
                <a:cs typeface="Calibri"/>
                <a:sym typeface="Calibri"/>
              </a:rPr>
              <a:t>”I excluded ______ because…”</a:t>
            </a:r>
            <a:r>
              <a:rPr lang="en" sz="10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114300" rtl="0" algn="l">
              <a:spcBef>
                <a:spcPts val="0"/>
              </a:spcBef>
              <a:spcAft>
                <a:spcPts val="0"/>
              </a:spcAft>
              <a:buNone/>
            </a:pPr>
            <a:r>
              <a:rPr lang="en" sz="1100">
                <a:solidFill>
                  <a:schemeClr val="dk1"/>
                </a:solidFill>
                <a:latin typeface="Calibri"/>
                <a:ea typeface="Calibri"/>
                <a:cs typeface="Calibri"/>
                <a:sym typeface="Calibri"/>
              </a:rPr>
              <a:t>“This data/source was included because...” </a:t>
            </a:r>
            <a:endParaRPr sz="1100">
              <a:solidFill>
                <a:schemeClr val="dk1"/>
              </a:solidFill>
              <a:latin typeface="Calibri"/>
              <a:ea typeface="Calibri"/>
              <a:cs typeface="Calibri"/>
              <a:sym typeface="Calibri"/>
            </a:endParaRPr>
          </a:p>
          <a:p>
            <a:pPr indent="0" lvl="0" marL="114300" rtl="0" algn="l">
              <a:spcBef>
                <a:spcPts val="0"/>
              </a:spcBef>
              <a:spcAft>
                <a:spcPts val="0"/>
              </a:spcAft>
              <a:buNone/>
            </a:pPr>
            <a:r>
              <a:t/>
            </a:r>
            <a:endParaRPr sz="1100">
              <a:solidFill>
                <a:schemeClr val="dk1"/>
              </a:solidFill>
              <a:latin typeface="Calibri"/>
              <a:ea typeface="Calibri"/>
              <a:cs typeface="Calibri"/>
              <a:sym typeface="Calibri"/>
            </a:endParaRPr>
          </a:p>
          <a:p>
            <a:pPr indent="-69850" lvl="0" marL="114300" rtl="0" algn="l">
              <a:spcBef>
                <a:spcPts val="0"/>
              </a:spcBef>
              <a:spcAft>
                <a:spcPts val="0"/>
              </a:spcAft>
              <a:buClr>
                <a:schemeClr val="dk1"/>
              </a:buClr>
              <a:buSzPts val="1100"/>
              <a:buFont typeface="Calibri"/>
              <a:buChar char="❑"/>
            </a:pPr>
            <a:r>
              <a:rPr b="1" lang="en" sz="1100">
                <a:solidFill>
                  <a:schemeClr val="dk1"/>
                </a:solidFill>
                <a:latin typeface="Calibri"/>
                <a:ea typeface="Calibri"/>
                <a:cs typeface="Calibri"/>
                <a:sym typeface="Calibri"/>
              </a:rPr>
              <a:t>Evidence that supports the proposal</a:t>
            </a:r>
            <a:endParaRPr sz="1100">
              <a:solidFill>
                <a:schemeClr val="dk1"/>
              </a:solidFill>
              <a:latin typeface="Calibri"/>
              <a:ea typeface="Calibri"/>
              <a:cs typeface="Calibri"/>
              <a:sym typeface="Calibri"/>
            </a:endParaRPr>
          </a:p>
          <a:p>
            <a:pPr indent="0" lvl="0" marL="114300" rtl="0" algn="l">
              <a:spcBef>
                <a:spcPts val="0"/>
              </a:spcBef>
              <a:spcAft>
                <a:spcPts val="0"/>
              </a:spcAft>
              <a:buNone/>
            </a:pPr>
            <a:r>
              <a:rPr lang="en" sz="1100">
                <a:solidFill>
                  <a:schemeClr val="dk1"/>
                </a:solidFill>
                <a:latin typeface="Calibri"/>
                <a:ea typeface="Calibri"/>
                <a:cs typeface="Calibri"/>
                <a:sym typeface="Calibri"/>
              </a:rPr>
              <a:t>Include </a:t>
            </a:r>
            <a:r>
              <a:rPr b="1" i="1" lang="en" sz="1100">
                <a:solidFill>
                  <a:schemeClr val="dk1"/>
                </a:solidFill>
                <a:latin typeface="Calibri"/>
                <a:ea typeface="Calibri"/>
                <a:cs typeface="Calibri"/>
                <a:sym typeface="Calibri"/>
              </a:rPr>
              <a:t>at least</a:t>
            </a:r>
            <a:r>
              <a:rPr lang="en" sz="1100">
                <a:solidFill>
                  <a:schemeClr val="dk1"/>
                </a:solidFill>
                <a:latin typeface="Calibri"/>
                <a:ea typeface="Calibri"/>
                <a:cs typeface="Calibri"/>
                <a:sym typeface="Calibri"/>
              </a:rPr>
              <a:t> 3 pieces of evidence to support your policy proposal. Each measure of your proposal should have </a:t>
            </a:r>
            <a:r>
              <a:rPr b="1" i="1" lang="en" sz="1100">
                <a:solidFill>
                  <a:schemeClr val="dk1"/>
                </a:solidFill>
                <a:latin typeface="Calibri"/>
                <a:ea typeface="Calibri"/>
                <a:cs typeface="Calibri"/>
                <a:sym typeface="Calibri"/>
              </a:rPr>
              <a:t>at least</a:t>
            </a:r>
            <a:r>
              <a:rPr i="1" lang="en" sz="1100">
                <a:solidFill>
                  <a:schemeClr val="dk1"/>
                </a:solidFill>
                <a:latin typeface="Calibri"/>
                <a:ea typeface="Calibri"/>
                <a:cs typeface="Calibri"/>
                <a:sym typeface="Calibri"/>
              </a:rPr>
              <a:t> </a:t>
            </a:r>
            <a:r>
              <a:rPr lang="en" sz="1100">
                <a:solidFill>
                  <a:schemeClr val="dk1"/>
                </a:solidFill>
                <a:latin typeface="Calibri"/>
                <a:ea typeface="Calibri"/>
                <a:cs typeface="Calibri"/>
                <a:sym typeface="Calibri"/>
              </a:rPr>
              <a:t>one piece of evidence supporting it. </a:t>
            </a:r>
            <a:endParaRPr sz="1100">
              <a:solidFill>
                <a:schemeClr val="dk1"/>
              </a:solidFill>
              <a:latin typeface="Calibri"/>
              <a:ea typeface="Calibri"/>
              <a:cs typeface="Calibri"/>
              <a:sym typeface="Calibri"/>
            </a:endParaRPr>
          </a:p>
          <a:p>
            <a:pPr indent="0" lvl="0" marL="914400" rtl="0" algn="l">
              <a:lnSpc>
                <a:spcPct val="115000"/>
              </a:lnSpc>
              <a:spcBef>
                <a:spcPts val="0"/>
              </a:spcBef>
              <a:spcAft>
                <a:spcPts val="0"/>
              </a:spcAft>
              <a:buNone/>
            </a:pPr>
            <a:r>
              <a:t/>
            </a:r>
            <a:endParaRPr sz="1100">
              <a:solidFill>
                <a:schemeClr val="dk1"/>
              </a:solidFill>
              <a:highlight>
                <a:srgbClr val="FFFF00"/>
              </a:highlight>
              <a:latin typeface="Calibri"/>
              <a:ea typeface="Calibri"/>
              <a:cs typeface="Calibri"/>
              <a:sym typeface="Calibri"/>
            </a:endParaRPr>
          </a:p>
          <a:p>
            <a:pPr indent="-69850" lvl="0" marL="114300" rtl="0" algn="l">
              <a:lnSpc>
                <a:spcPct val="115000"/>
              </a:lnSpc>
              <a:spcBef>
                <a:spcPts val="0"/>
              </a:spcBef>
              <a:spcAft>
                <a:spcPts val="0"/>
              </a:spcAft>
              <a:buClr>
                <a:schemeClr val="dk1"/>
              </a:buClr>
              <a:buSzPts val="1100"/>
              <a:buFont typeface="Calibri"/>
              <a:buChar char="❑"/>
            </a:pPr>
            <a:r>
              <a:rPr b="1" lang="en" sz="1100">
                <a:solidFill>
                  <a:schemeClr val="dk1"/>
                </a:solidFill>
                <a:latin typeface="Calibri"/>
                <a:ea typeface="Calibri"/>
                <a:cs typeface="Calibri"/>
                <a:sym typeface="Calibri"/>
              </a:rPr>
              <a:t>Creativity</a:t>
            </a:r>
            <a:endParaRPr sz="1100">
              <a:solidFill>
                <a:schemeClr val="dk1"/>
              </a:solidFill>
              <a:latin typeface="Calibri"/>
              <a:ea typeface="Calibri"/>
              <a:cs typeface="Calibri"/>
              <a:sym typeface="Calibri"/>
            </a:endParaRPr>
          </a:p>
          <a:p>
            <a:pPr indent="0" lvl="0" marL="114300" rtl="0" algn="l">
              <a:lnSpc>
                <a:spcPct val="115000"/>
              </a:lnSpc>
              <a:spcBef>
                <a:spcPts val="0"/>
              </a:spcBef>
              <a:spcAft>
                <a:spcPts val="0"/>
              </a:spcAft>
              <a:buNone/>
            </a:pPr>
            <a:r>
              <a:rPr lang="en" sz="1100">
                <a:solidFill>
                  <a:schemeClr val="dk1"/>
                </a:solidFill>
                <a:latin typeface="Calibri"/>
                <a:ea typeface="Calibri"/>
                <a:cs typeface="Calibri"/>
                <a:sym typeface="Calibri"/>
              </a:rPr>
              <a:t>Policy proposal project is well designed, appears professional, has good flow for </a:t>
            </a:r>
            <a:r>
              <a:rPr lang="en" sz="1000">
                <a:solidFill>
                  <a:schemeClr val="dk1"/>
                </a:solidFill>
                <a:latin typeface="Calibri"/>
                <a:ea typeface="Calibri"/>
                <a:cs typeface="Calibri"/>
                <a:sym typeface="Calibri"/>
              </a:rPr>
              <a:t>				</a:t>
            </a:r>
            <a:r>
              <a:rPr lang="en" sz="1100">
                <a:solidFill>
                  <a:schemeClr val="dk1"/>
                </a:solidFill>
                <a:latin typeface="Calibri"/>
                <a:ea typeface="Calibri"/>
                <a:cs typeface="Calibri"/>
                <a:sym typeface="Calibri"/>
              </a:rPr>
              <a:t>information. (WOW FACTOR)</a:t>
            </a:r>
            <a:endParaRPr b="1" sz="1000">
              <a:solidFill>
                <a:schemeClr val="dk1"/>
              </a:solidFill>
              <a:latin typeface="Calibri"/>
              <a:ea typeface="Calibri"/>
              <a:cs typeface="Calibri"/>
              <a:sym typeface="Calibri"/>
            </a:endParaRPr>
          </a:p>
          <a:p>
            <a:pPr indent="0" lvl="0" marL="114300" rtl="0" algn="l">
              <a:lnSpc>
                <a:spcPct val="115000"/>
              </a:lnSpc>
              <a:spcBef>
                <a:spcPts val="0"/>
              </a:spcBef>
              <a:spcAft>
                <a:spcPts val="0"/>
              </a:spcAft>
              <a:buClr>
                <a:schemeClr val="dk1"/>
              </a:buClr>
              <a:buSzPts val="1100"/>
              <a:buFont typeface="Arial"/>
              <a:buNone/>
            </a:pPr>
            <a:r>
              <a:t/>
            </a:r>
            <a:endParaRPr b="1" sz="800">
              <a:solidFill>
                <a:schemeClr val="dk1"/>
              </a:solidFill>
              <a:latin typeface="Calibri"/>
              <a:ea typeface="Calibri"/>
              <a:cs typeface="Calibri"/>
              <a:sym typeface="Calibri"/>
            </a:endParaRPr>
          </a:p>
          <a:p>
            <a:pPr indent="0" lvl="0" marL="0" rtl="0" algn="l">
              <a:spcBef>
                <a:spcPts val="0"/>
              </a:spcBef>
              <a:spcAft>
                <a:spcPts val="0"/>
              </a:spcAft>
              <a:buNone/>
            </a:pPr>
            <a:r>
              <a:t/>
            </a:r>
            <a:endParaRPr sz="1000" u="sng">
              <a:solidFill>
                <a:schemeClr val="accent1"/>
              </a:solidFill>
              <a:latin typeface="Comic Sans MS"/>
              <a:ea typeface="Comic Sans MS"/>
              <a:cs typeface="Comic Sans MS"/>
              <a:sym typeface="Comic Sans MS"/>
            </a:endParaRPr>
          </a:p>
        </p:txBody>
      </p:sp>
      <p:sp>
        <p:nvSpPr>
          <p:cNvPr id="101" name="Google Shape;101;p15"/>
          <p:cNvSpPr/>
          <p:nvPr/>
        </p:nvSpPr>
        <p:spPr>
          <a:xfrm>
            <a:off x="374025" y="346025"/>
            <a:ext cx="2678100" cy="754200"/>
          </a:xfrm>
          <a:prstGeom prst="roundRect">
            <a:avLst>
              <a:gd fmla="val 16667" name="adj"/>
            </a:avLst>
          </a:prstGeom>
          <a:solidFill>
            <a:schemeClr val="lt2"/>
          </a:solidFill>
          <a:ln cap="flat" cmpd="sng" w="28575">
            <a:solidFill>
              <a:srgbClr val="38761D"/>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sz="1500"/>
          </a:p>
        </p:txBody>
      </p:sp>
      <p:sp>
        <p:nvSpPr>
          <p:cNvPr id="102" name="Google Shape;102;p15"/>
          <p:cNvSpPr txBox="1"/>
          <p:nvPr/>
        </p:nvSpPr>
        <p:spPr>
          <a:xfrm>
            <a:off x="504525" y="315125"/>
            <a:ext cx="2547600" cy="650700"/>
          </a:xfrm>
          <a:prstGeom prst="rect">
            <a:avLst/>
          </a:prstGeom>
          <a:noFill/>
          <a:ln>
            <a:noFill/>
          </a:ln>
        </p:spPr>
        <p:txBody>
          <a:bodyPr anchorCtr="0" anchor="t" bIns="93500" lIns="93500" spcFirstLastPara="1" rIns="93500" wrap="square" tIns="93500">
            <a:spAutoFit/>
          </a:bodyPr>
          <a:lstStyle/>
          <a:p>
            <a:pPr indent="0" lvl="0" marL="0" rtl="0" algn="l">
              <a:spcBef>
                <a:spcPts val="0"/>
              </a:spcBef>
              <a:spcAft>
                <a:spcPts val="0"/>
              </a:spcAft>
              <a:buNone/>
            </a:pPr>
            <a:r>
              <a:rPr lang="en" sz="1000">
                <a:solidFill>
                  <a:srgbClr val="38761D"/>
                </a:solidFill>
              </a:rPr>
              <a:t>Students will demonstrate the </a:t>
            </a:r>
            <a:r>
              <a:rPr lang="en" sz="1000">
                <a:solidFill>
                  <a:srgbClr val="38761D"/>
                </a:solidFill>
              </a:rPr>
              <a:t>knowledge</a:t>
            </a:r>
            <a:r>
              <a:rPr lang="en" sz="1000">
                <a:solidFill>
                  <a:srgbClr val="38761D"/>
                </a:solidFill>
              </a:rPr>
              <a:t> they have gained about the biology, </a:t>
            </a:r>
            <a:r>
              <a:rPr lang="en" sz="1000">
                <a:solidFill>
                  <a:srgbClr val="38761D"/>
                </a:solidFill>
              </a:rPr>
              <a:t>epidemiology</a:t>
            </a:r>
            <a:r>
              <a:rPr lang="en" sz="1000">
                <a:solidFill>
                  <a:srgbClr val="38761D"/>
                </a:solidFill>
              </a:rPr>
              <a:t>,and sociology of COVID-19</a:t>
            </a:r>
            <a:endParaRPr sz="1000">
              <a:solidFill>
                <a:srgbClr val="38761D"/>
              </a:solidFill>
            </a:endParaRPr>
          </a:p>
        </p:txBody>
      </p:sp>
      <p:sp>
        <p:nvSpPr>
          <p:cNvPr id="103" name="Google Shape;103;p15"/>
          <p:cNvSpPr/>
          <p:nvPr/>
        </p:nvSpPr>
        <p:spPr>
          <a:xfrm>
            <a:off x="143550" y="250288"/>
            <a:ext cx="426300" cy="424800"/>
          </a:xfrm>
          <a:prstGeom prst="ellipse">
            <a:avLst/>
          </a:prstGeom>
          <a:solidFill>
            <a:srgbClr val="38761D"/>
          </a:solidFill>
          <a:ln cap="flat" cmpd="sng" w="28575">
            <a:solidFill>
              <a:srgbClr val="FFFFFF"/>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nvGrpSpPr>
          <p:cNvPr id="104" name="Google Shape;104;p15"/>
          <p:cNvGrpSpPr/>
          <p:nvPr/>
        </p:nvGrpSpPr>
        <p:grpSpPr>
          <a:xfrm>
            <a:off x="209226" y="333823"/>
            <a:ext cx="294949" cy="257729"/>
            <a:chOff x="6015523" y="3714217"/>
            <a:chExt cx="557665" cy="516387"/>
          </a:xfrm>
        </p:grpSpPr>
        <p:grpSp>
          <p:nvGrpSpPr>
            <p:cNvPr id="105" name="Google Shape;105;p15"/>
            <p:cNvGrpSpPr/>
            <p:nvPr/>
          </p:nvGrpSpPr>
          <p:grpSpPr>
            <a:xfrm>
              <a:off x="6036094" y="3716980"/>
              <a:ext cx="529822" cy="510480"/>
              <a:chOff x="3148311" y="-545634"/>
              <a:chExt cx="1006118" cy="969572"/>
            </a:xfrm>
          </p:grpSpPr>
          <p:sp>
            <p:nvSpPr>
              <p:cNvPr id="106" name="Google Shape;106;p15"/>
              <p:cNvSpPr/>
              <p:nvPr/>
            </p:nvSpPr>
            <p:spPr>
              <a:xfrm>
                <a:off x="3497808" y="-545634"/>
                <a:ext cx="152012" cy="122083"/>
              </a:xfrm>
              <a:custGeom>
                <a:rect b="b" l="l" r="r" t="t"/>
                <a:pathLst>
                  <a:path extrusionOk="0" h="11144" w="13876">
                    <a:moveTo>
                      <a:pt x="11055" y="0"/>
                    </a:moveTo>
                    <a:cubicBezTo>
                      <a:pt x="9600" y="71"/>
                      <a:pt x="8127" y="213"/>
                      <a:pt x="6654" y="426"/>
                    </a:cubicBezTo>
                    <a:cubicBezTo>
                      <a:pt x="4401" y="746"/>
                      <a:pt x="2165" y="1225"/>
                      <a:pt x="1" y="1863"/>
                    </a:cubicBezTo>
                    <a:lnTo>
                      <a:pt x="54" y="2307"/>
                    </a:lnTo>
                    <a:lnTo>
                      <a:pt x="2165" y="2396"/>
                    </a:lnTo>
                    <a:lnTo>
                      <a:pt x="1739" y="4117"/>
                    </a:lnTo>
                    <a:lnTo>
                      <a:pt x="3194" y="4401"/>
                    </a:lnTo>
                    <a:lnTo>
                      <a:pt x="1828" y="5146"/>
                    </a:lnTo>
                    <a:cubicBezTo>
                      <a:pt x="2893" y="6015"/>
                      <a:pt x="1207" y="7417"/>
                      <a:pt x="2538" y="8393"/>
                    </a:cubicBezTo>
                    <a:cubicBezTo>
                      <a:pt x="3088" y="8783"/>
                      <a:pt x="3088" y="9937"/>
                      <a:pt x="3301" y="10611"/>
                    </a:cubicBezTo>
                    <a:lnTo>
                      <a:pt x="6335" y="11143"/>
                    </a:lnTo>
                    <a:cubicBezTo>
                      <a:pt x="6583" y="10611"/>
                      <a:pt x="6832" y="10061"/>
                      <a:pt x="7098" y="9493"/>
                    </a:cubicBezTo>
                    <a:cubicBezTo>
                      <a:pt x="7670" y="8245"/>
                      <a:pt x="7649" y="6456"/>
                      <a:pt x="9632" y="6456"/>
                    </a:cubicBezTo>
                    <a:cubicBezTo>
                      <a:pt x="9679" y="6456"/>
                      <a:pt x="9728" y="6457"/>
                      <a:pt x="9777" y="6459"/>
                    </a:cubicBezTo>
                    <a:cubicBezTo>
                      <a:pt x="10380" y="5217"/>
                      <a:pt x="11410" y="4791"/>
                      <a:pt x="12723" y="4685"/>
                    </a:cubicBezTo>
                    <a:cubicBezTo>
                      <a:pt x="13113" y="4649"/>
                      <a:pt x="13450" y="3939"/>
                      <a:pt x="13876" y="3443"/>
                    </a:cubicBezTo>
                    <a:cubicBezTo>
                      <a:pt x="13166" y="2378"/>
                      <a:pt x="12687" y="1012"/>
                      <a:pt x="11729" y="391"/>
                    </a:cubicBezTo>
                    <a:cubicBezTo>
                      <a:pt x="11516" y="249"/>
                      <a:pt x="11285" y="125"/>
                      <a:pt x="11055" y="0"/>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07" name="Google Shape;107;p15"/>
              <p:cNvSpPr/>
              <p:nvPr/>
            </p:nvSpPr>
            <p:spPr>
              <a:xfrm>
                <a:off x="3779659" y="-441254"/>
                <a:ext cx="74264" cy="69794"/>
              </a:xfrm>
              <a:custGeom>
                <a:rect b="b" l="l" r="r" t="t"/>
                <a:pathLst>
                  <a:path extrusionOk="0" h="6371" w="6779">
                    <a:moveTo>
                      <a:pt x="870" y="1"/>
                    </a:moveTo>
                    <a:lnTo>
                      <a:pt x="1" y="1154"/>
                    </a:lnTo>
                    <a:lnTo>
                      <a:pt x="1509" y="2698"/>
                    </a:lnTo>
                    <a:lnTo>
                      <a:pt x="2272" y="3283"/>
                    </a:lnTo>
                    <a:cubicBezTo>
                      <a:pt x="3567" y="3922"/>
                      <a:pt x="3301" y="5625"/>
                      <a:pt x="4436" y="6370"/>
                    </a:cubicBezTo>
                    <a:cubicBezTo>
                      <a:pt x="4880" y="5341"/>
                      <a:pt x="5838" y="5554"/>
                      <a:pt x="6654" y="5377"/>
                    </a:cubicBezTo>
                    <a:cubicBezTo>
                      <a:pt x="6778" y="4117"/>
                      <a:pt x="5732" y="3549"/>
                      <a:pt x="4933" y="3265"/>
                    </a:cubicBezTo>
                    <a:cubicBezTo>
                      <a:pt x="3762" y="2875"/>
                      <a:pt x="2928" y="2360"/>
                      <a:pt x="2325" y="1278"/>
                    </a:cubicBezTo>
                    <a:cubicBezTo>
                      <a:pt x="2023" y="746"/>
                      <a:pt x="1367" y="426"/>
                      <a:pt x="870" y="1"/>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08" name="Google Shape;108;p15"/>
              <p:cNvSpPr/>
              <p:nvPr/>
            </p:nvSpPr>
            <p:spPr>
              <a:xfrm>
                <a:off x="3658562" y="-488295"/>
                <a:ext cx="47632" cy="25284"/>
              </a:xfrm>
              <a:custGeom>
                <a:rect b="b" l="l" r="r" t="t"/>
                <a:pathLst>
                  <a:path extrusionOk="0" h="2308" w="4348">
                    <a:moveTo>
                      <a:pt x="3957" y="1"/>
                    </a:moveTo>
                    <a:cubicBezTo>
                      <a:pt x="2680" y="355"/>
                      <a:pt x="1296" y="143"/>
                      <a:pt x="0" y="906"/>
                    </a:cubicBezTo>
                    <a:cubicBezTo>
                      <a:pt x="728" y="1651"/>
                      <a:pt x="728" y="1615"/>
                      <a:pt x="1544" y="1757"/>
                    </a:cubicBezTo>
                    <a:cubicBezTo>
                      <a:pt x="2147" y="1917"/>
                      <a:pt x="2733" y="2094"/>
                      <a:pt x="3318" y="2307"/>
                    </a:cubicBezTo>
                    <a:lnTo>
                      <a:pt x="4348" y="639"/>
                    </a:lnTo>
                    <a:lnTo>
                      <a:pt x="3957" y="1"/>
                    </a:ln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09" name="Google Shape;109;p15"/>
              <p:cNvSpPr/>
              <p:nvPr/>
            </p:nvSpPr>
            <p:spPr>
              <a:xfrm>
                <a:off x="3773239" y="-411709"/>
                <a:ext cx="34223" cy="31496"/>
              </a:xfrm>
              <a:custGeom>
                <a:rect b="b" l="l" r="r" t="t"/>
                <a:pathLst>
                  <a:path extrusionOk="0" h="2875" w="3124">
                    <a:moveTo>
                      <a:pt x="2095" y="1"/>
                    </a:moveTo>
                    <a:lnTo>
                      <a:pt x="1" y="1030"/>
                    </a:lnTo>
                    <a:cubicBezTo>
                      <a:pt x="498" y="1455"/>
                      <a:pt x="782" y="1615"/>
                      <a:pt x="941" y="1864"/>
                    </a:cubicBezTo>
                    <a:cubicBezTo>
                      <a:pt x="1119" y="2112"/>
                      <a:pt x="1154" y="2449"/>
                      <a:pt x="1279" y="2875"/>
                    </a:cubicBezTo>
                    <a:lnTo>
                      <a:pt x="3124" y="2467"/>
                    </a:lnTo>
                    <a:lnTo>
                      <a:pt x="2858" y="586"/>
                    </a:lnTo>
                    <a:lnTo>
                      <a:pt x="2095" y="1"/>
                    </a:ln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10" name="Google Shape;110;p15"/>
              <p:cNvSpPr/>
              <p:nvPr/>
            </p:nvSpPr>
            <p:spPr>
              <a:xfrm>
                <a:off x="3776942" y="-526397"/>
                <a:ext cx="377487" cy="831956"/>
              </a:xfrm>
              <a:custGeom>
                <a:rect b="b" l="l" r="r" t="t"/>
                <a:pathLst>
                  <a:path extrusionOk="0" h="75943" w="34458">
                    <a:moveTo>
                      <a:pt x="8836" y="6211"/>
                    </a:moveTo>
                    <a:cubicBezTo>
                      <a:pt x="10061" y="6371"/>
                      <a:pt x="10061" y="6371"/>
                      <a:pt x="12438" y="9352"/>
                    </a:cubicBezTo>
                    <a:lnTo>
                      <a:pt x="10930" y="10416"/>
                    </a:lnTo>
                    <a:cubicBezTo>
                      <a:pt x="10646" y="10044"/>
                      <a:pt x="9244" y="10079"/>
                      <a:pt x="10309" y="8997"/>
                    </a:cubicBezTo>
                    <a:lnTo>
                      <a:pt x="8836" y="6211"/>
                    </a:lnTo>
                    <a:close/>
                    <a:moveTo>
                      <a:pt x="13237" y="17585"/>
                    </a:moveTo>
                    <a:cubicBezTo>
                      <a:pt x="14213" y="18330"/>
                      <a:pt x="14976" y="19235"/>
                      <a:pt x="15951" y="19572"/>
                    </a:cubicBezTo>
                    <a:cubicBezTo>
                      <a:pt x="17034" y="19945"/>
                      <a:pt x="17548" y="20761"/>
                      <a:pt x="18294" y="21506"/>
                    </a:cubicBezTo>
                    <a:lnTo>
                      <a:pt x="16892" y="22216"/>
                    </a:lnTo>
                    <a:lnTo>
                      <a:pt x="19092" y="23440"/>
                    </a:lnTo>
                    <a:lnTo>
                      <a:pt x="18826" y="19359"/>
                    </a:lnTo>
                    <a:lnTo>
                      <a:pt x="18826" y="19359"/>
                    </a:lnTo>
                    <a:cubicBezTo>
                      <a:pt x="19500" y="20264"/>
                      <a:pt x="19890" y="20867"/>
                      <a:pt x="20352" y="21382"/>
                    </a:cubicBezTo>
                    <a:cubicBezTo>
                      <a:pt x="20813" y="21914"/>
                      <a:pt x="21328" y="22340"/>
                      <a:pt x="22091" y="23050"/>
                    </a:cubicBezTo>
                    <a:lnTo>
                      <a:pt x="22587" y="21346"/>
                    </a:lnTo>
                    <a:lnTo>
                      <a:pt x="25267" y="23742"/>
                    </a:lnTo>
                    <a:lnTo>
                      <a:pt x="26402" y="22713"/>
                    </a:lnTo>
                    <a:lnTo>
                      <a:pt x="27999" y="26261"/>
                    </a:lnTo>
                    <a:cubicBezTo>
                      <a:pt x="27384" y="26597"/>
                      <a:pt x="26823" y="26720"/>
                      <a:pt x="26292" y="26720"/>
                    </a:cubicBezTo>
                    <a:cubicBezTo>
                      <a:pt x="24969" y="26720"/>
                      <a:pt x="23833" y="25957"/>
                      <a:pt x="22516" y="25818"/>
                    </a:cubicBezTo>
                    <a:cubicBezTo>
                      <a:pt x="22516" y="26527"/>
                      <a:pt x="22499" y="27131"/>
                      <a:pt x="22499" y="27787"/>
                    </a:cubicBezTo>
                    <a:cubicBezTo>
                      <a:pt x="22392" y="27787"/>
                      <a:pt x="22270" y="27819"/>
                      <a:pt x="22169" y="27819"/>
                    </a:cubicBezTo>
                    <a:cubicBezTo>
                      <a:pt x="22118" y="27819"/>
                      <a:pt x="22073" y="27811"/>
                      <a:pt x="22037" y="27787"/>
                    </a:cubicBezTo>
                    <a:cubicBezTo>
                      <a:pt x="21133" y="27288"/>
                      <a:pt x="20502" y="26308"/>
                      <a:pt x="19338" y="26308"/>
                    </a:cubicBezTo>
                    <a:cubicBezTo>
                      <a:pt x="19178" y="26308"/>
                      <a:pt x="19008" y="26327"/>
                      <a:pt x="18826" y="26368"/>
                    </a:cubicBezTo>
                    <a:cubicBezTo>
                      <a:pt x="18808" y="26372"/>
                      <a:pt x="18788" y="26375"/>
                      <a:pt x="18768" y="26375"/>
                    </a:cubicBezTo>
                    <a:cubicBezTo>
                      <a:pt x="18417" y="26375"/>
                      <a:pt x="17797" y="25667"/>
                      <a:pt x="17495" y="25197"/>
                    </a:cubicBezTo>
                    <a:cubicBezTo>
                      <a:pt x="16998" y="24416"/>
                      <a:pt x="16661" y="23529"/>
                      <a:pt x="16360" y="22925"/>
                    </a:cubicBezTo>
                    <a:cubicBezTo>
                      <a:pt x="16129" y="22764"/>
                      <a:pt x="15928" y="22701"/>
                      <a:pt x="15748" y="22701"/>
                    </a:cubicBezTo>
                    <a:cubicBezTo>
                      <a:pt x="15114" y="22701"/>
                      <a:pt x="14724" y="23479"/>
                      <a:pt x="14110" y="23479"/>
                    </a:cubicBezTo>
                    <a:cubicBezTo>
                      <a:pt x="13959" y="23479"/>
                      <a:pt x="13794" y="23432"/>
                      <a:pt x="13609" y="23316"/>
                    </a:cubicBezTo>
                    <a:cubicBezTo>
                      <a:pt x="13398" y="23182"/>
                      <a:pt x="13213" y="23127"/>
                      <a:pt x="13048" y="23127"/>
                    </a:cubicBezTo>
                    <a:cubicBezTo>
                      <a:pt x="12310" y="23127"/>
                      <a:pt x="11952" y="24236"/>
                      <a:pt x="11285" y="24540"/>
                    </a:cubicBezTo>
                    <a:cubicBezTo>
                      <a:pt x="10309" y="24984"/>
                      <a:pt x="9475" y="24913"/>
                      <a:pt x="8357" y="25126"/>
                    </a:cubicBezTo>
                    <a:cubicBezTo>
                      <a:pt x="8712" y="23440"/>
                      <a:pt x="10007" y="23263"/>
                      <a:pt x="10877" y="22588"/>
                    </a:cubicBezTo>
                    <a:cubicBezTo>
                      <a:pt x="9333" y="21453"/>
                      <a:pt x="11161" y="20583"/>
                      <a:pt x="11107" y="19732"/>
                    </a:cubicBezTo>
                    <a:cubicBezTo>
                      <a:pt x="10966" y="17815"/>
                      <a:pt x="13183" y="19075"/>
                      <a:pt x="13237" y="17585"/>
                    </a:cubicBezTo>
                    <a:close/>
                    <a:moveTo>
                      <a:pt x="444" y="1"/>
                    </a:moveTo>
                    <a:lnTo>
                      <a:pt x="444" y="1"/>
                    </a:lnTo>
                    <a:cubicBezTo>
                      <a:pt x="373" y="746"/>
                      <a:pt x="0" y="1438"/>
                      <a:pt x="1278" y="1758"/>
                    </a:cubicBezTo>
                    <a:cubicBezTo>
                      <a:pt x="2147" y="1953"/>
                      <a:pt x="2662" y="2929"/>
                      <a:pt x="2857" y="3869"/>
                    </a:cubicBezTo>
                    <a:cubicBezTo>
                      <a:pt x="3034" y="4756"/>
                      <a:pt x="3123" y="5643"/>
                      <a:pt x="3247" y="6530"/>
                    </a:cubicBezTo>
                    <a:lnTo>
                      <a:pt x="3549" y="6140"/>
                    </a:lnTo>
                    <a:lnTo>
                      <a:pt x="5412" y="8145"/>
                    </a:lnTo>
                    <a:lnTo>
                      <a:pt x="6654" y="6903"/>
                    </a:lnTo>
                    <a:lnTo>
                      <a:pt x="8393" y="10505"/>
                    </a:lnTo>
                    <a:lnTo>
                      <a:pt x="6654" y="14426"/>
                    </a:lnTo>
                    <a:lnTo>
                      <a:pt x="5944" y="14036"/>
                    </a:lnTo>
                    <a:cubicBezTo>
                      <a:pt x="5678" y="14338"/>
                      <a:pt x="5447" y="14657"/>
                      <a:pt x="5252" y="14976"/>
                    </a:cubicBezTo>
                    <a:cubicBezTo>
                      <a:pt x="5163" y="15154"/>
                      <a:pt x="5217" y="15402"/>
                      <a:pt x="5199" y="15615"/>
                    </a:cubicBezTo>
                    <a:cubicBezTo>
                      <a:pt x="7346" y="16591"/>
                      <a:pt x="7701" y="17017"/>
                      <a:pt x="8162" y="19004"/>
                    </a:cubicBezTo>
                    <a:lnTo>
                      <a:pt x="4471" y="18827"/>
                    </a:lnTo>
                    <a:lnTo>
                      <a:pt x="4471" y="18827"/>
                    </a:lnTo>
                    <a:cubicBezTo>
                      <a:pt x="4755" y="21754"/>
                      <a:pt x="5057" y="22606"/>
                      <a:pt x="6193" y="24114"/>
                    </a:cubicBezTo>
                    <a:lnTo>
                      <a:pt x="7754" y="24061"/>
                    </a:lnTo>
                    <a:lnTo>
                      <a:pt x="7754" y="24061"/>
                    </a:lnTo>
                    <a:cubicBezTo>
                      <a:pt x="8073" y="25480"/>
                      <a:pt x="7914" y="26740"/>
                      <a:pt x="6920" y="27379"/>
                    </a:cubicBezTo>
                    <a:cubicBezTo>
                      <a:pt x="5518" y="28319"/>
                      <a:pt x="7026" y="29703"/>
                      <a:pt x="5962" y="30857"/>
                    </a:cubicBezTo>
                    <a:cubicBezTo>
                      <a:pt x="4241" y="32720"/>
                      <a:pt x="3850" y="35399"/>
                      <a:pt x="2644" y="37812"/>
                    </a:cubicBezTo>
                    <a:lnTo>
                      <a:pt x="4471" y="38380"/>
                    </a:lnTo>
                    <a:cubicBezTo>
                      <a:pt x="4400" y="39161"/>
                      <a:pt x="4436" y="40012"/>
                      <a:pt x="4259" y="40829"/>
                    </a:cubicBezTo>
                    <a:cubicBezTo>
                      <a:pt x="3939" y="42319"/>
                      <a:pt x="4329" y="43579"/>
                      <a:pt x="5252" y="44732"/>
                    </a:cubicBezTo>
                    <a:cubicBezTo>
                      <a:pt x="5838" y="45460"/>
                      <a:pt x="6370" y="46240"/>
                      <a:pt x="7026" y="46932"/>
                    </a:cubicBezTo>
                    <a:cubicBezTo>
                      <a:pt x="7789" y="47731"/>
                      <a:pt x="9209" y="47678"/>
                      <a:pt x="9670" y="48920"/>
                    </a:cubicBezTo>
                    <a:cubicBezTo>
                      <a:pt x="9723" y="49026"/>
                      <a:pt x="9812" y="49097"/>
                      <a:pt x="9919" y="49132"/>
                    </a:cubicBezTo>
                    <a:cubicBezTo>
                      <a:pt x="10191" y="49213"/>
                      <a:pt x="10478" y="49350"/>
                      <a:pt x="10740" y="49350"/>
                    </a:cubicBezTo>
                    <a:cubicBezTo>
                      <a:pt x="10768" y="49350"/>
                      <a:pt x="10796" y="49349"/>
                      <a:pt x="10824" y="49345"/>
                    </a:cubicBezTo>
                    <a:cubicBezTo>
                      <a:pt x="11569" y="49257"/>
                      <a:pt x="12279" y="49257"/>
                      <a:pt x="12917" y="48547"/>
                    </a:cubicBezTo>
                    <a:cubicBezTo>
                      <a:pt x="12958" y="48500"/>
                      <a:pt x="13033" y="48481"/>
                      <a:pt x="13131" y="48481"/>
                    </a:cubicBezTo>
                    <a:cubicBezTo>
                      <a:pt x="13526" y="48481"/>
                      <a:pt x="14291" y="48790"/>
                      <a:pt x="14670" y="48790"/>
                    </a:cubicBezTo>
                    <a:cubicBezTo>
                      <a:pt x="14764" y="48790"/>
                      <a:pt x="14834" y="48771"/>
                      <a:pt x="14869" y="48724"/>
                    </a:cubicBezTo>
                    <a:cubicBezTo>
                      <a:pt x="15721" y="47642"/>
                      <a:pt x="16892" y="47944"/>
                      <a:pt x="17921" y="47695"/>
                    </a:cubicBezTo>
                    <a:cubicBezTo>
                      <a:pt x="17948" y="47687"/>
                      <a:pt x="17976" y="47684"/>
                      <a:pt x="18005" y="47684"/>
                    </a:cubicBezTo>
                    <a:cubicBezTo>
                      <a:pt x="18165" y="47684"/>
                      <a:pt x="18357" y="47795"/>
                      <a:pt x="18613" y="47855"/>
                    </a:cubicBezTo>
                    <a:cubicBezTo>
                      <a:pt x="18550" y="48716"/>
                      <a:pt x="18847" y="48890"/>
                      <a:pt x="19260" y="48890"/>
                    </a:cubicBezTo>
                    <a:cubicBezTo>
                      <a:pt x="19540" y="48890"/>
                      <a:pt x="19874" y="48810"/>
                      <a:pt x="20185" y="48810"/>
                    </a:cubicBezTo>
                    <a:cubicBezTo>
                      <a:pt x="20457" y="48810"/>
                      <a:pt x="20713" y="48871"/>
                      <a:pt x="20902" y="49097"/>
                    </a:cubicBezTo>
                    <a:cubicBezTo>
                      <a:pt x="20831" y="49558"/>
                      <a:pt x="20902" y="50233"/>
                      <a:pt x="20636" y="50765"/>
                    </a:cubicBezTo>
                    <a:cubicBezTo>
                      <a:pt x="20228" y="51546"/>
                      <a:pt x="21150" y="52592"/>
                      <a:pt x="20068" y="53178"/>
                    </a:cubicBezTo>
                    <a:cubicBezTo>
                      <a:pt x="21771" y="55112"/>
                      <a:pt x="20955" y="57649"/>
                      <a:pt x="21594" y="59424"/>
                    </a:cubicBezTo>
                    <a:cubicBezTo>
                      <a:pt x="20742" y="61713"/>
                      <a:pt x="19589" y="63327"/>
                      <a:pt x="19624" y="65776"/>
                    </a:cubicBezTo>
                    <a:cubicBezTo>
                      <a:pt x="19678" y="68597"/>
                      <a:pt x="18453" y="71436"/>
                      <a:pt x="17406" y="74168"/>
                    </a:cubicBezTo>
                    <a:cubicBezTo>
                      <a:pt x="17247" y="74577"/>
                      <a:pt x="17158" y="75002"/>
                      <a:pt x="16910" y="75943"/>
                    </a:cubicBezTo>
                    <a:cubicBezTo>
                      <a:pt x="28177" y="66379"/>
                      <a:pt x="34458" y="51617"/>
                      <a:pt x="32258" y="36144"/>
                    </a:cubicBezTo>
                    <a:cubicBezTo>
                      <a:pt x="29756" y="18472"/>
                      <a:pt x="16874" y="4756"/>
                      <a:pt x="444" y="1"/>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11" name="Google Shape;111;p15"/>
              <p:cNvSpPr/>
              <p:nvPr/>
            </p:nvSpPr>
            <p:spPr>
              <a:xfrm>
                <a:off x="3352414" y="12491"/>
                <a:ext cx="353584" cy="411448"/>
              </a:xfrm>
              <a:custGeom>
                <a:rect b="b" l="l" r="r" t="t"/>
                <a:pathLst>
                  <a:path extrusionOk="0" h="37558" w="32276">
                    <a:moveTo>
                      <a:pt x="3376" y="1"/>
                    </a:moveTo>
                    <a:cubicBezTo>
                      <a:pt x="3358" y="1"/>
                      <a:pt x="3345" y="4"/>
                      <a:pt x="3336" y="12"/>
                    </a:cubicBezTo>
                    <a:cubicBezTo>
                      <a:pt x="905" y="2621"/>
                      <a:pt x="905" y="2621"/>
                      <a:pt x="1243" y="6400"/>
                    </a:cubicBezTo>
                    <a:cubicBezTo>
                      <a:pt x="1260" y="6595"/>
                      <a:pt x="1118" y="6790"/>
                      <a:pt x="1065" y="7003"/>
                    </a:cubicBezTo>
                    <a:cubicBezTo>
                      <a:pt x="693" y="8405"/>
                      <a:pt x="338" y="9807"/>
                      <a:pt x="1" y="11155"/>
                    </a:cubicBezTo>
                    <a:lnTo>
                      <a:pt x="1118" y="14012"/>
                    </a:lnTo>
                    <a:cubicBezTo>
                      <a:pt x="2147" y="15148"/>
                      <a:pt x="3106" y="16283"/>
                      <a:pt x="4188" y="17330"/>
                    </a:cubicBezTo>
                    <a:cubicBezTo>
                      <a:pt x="5271" y="18413"/>
                      <a:pt x="5677" y="20424"/>
                      <a:pt x="7592" y="20424"/>
                    </a:cubicBezTo>
                    <a:cubicBezTo>
                      <a:pt x="7779" y="20424"/>
                      <a:pt x="7980" y="20405"/>
                      <a:pt x="8198" y="20364"/>
                    </a:cubicBezTo>
                    <a:cubicBezTo>
                      <a:pt x="9263" y="21234"/>
                      <a:pt x="10735" y="21553"/>
                      <a:pt x="11179" y="23221"/>
                    </a:cubicBezTo>
                    <a:cubicBezTo>
                      <a:pt x="11587" y="24711"/>
                      <a:pt x="12669" y="26024"/>
                      <a:pt x="13024" y="27515"/>
                    </a:cubicBezTo>
                    <a:cubicBezTo>
                      <a:pt x="13361" y="28863"/>
                      <a:pt x="14461" y="29662"/>
                      <a:pt x="14834" y="30780"/>
                    </a:cubicBezTo>
                    <a:cubicBezTo>
                      <a:pt x="15278" y="32128"/>
                      <a:pt x="15970" y="33246"/>
                      <a:pt x="16573" y="34470"/>
                    </a:cubicBezTo>
                    <a:cubicBezTo>
                      <a:pt x="17070" y="35428"/>
                      <a:pt x="18223" y="35038"/>
                      <a:pt x="18525" y="36191"/>
                    </a:cubicBezTo>
                    <a:cubicBezTo>
                      <a:pt x="18631" y="36564"/>
                      <a:pt x="18844" y="36901"/>
                      <a:pt x="19146" y="37185"/>
                    </a:cubicBezTo>
                    <a:cubicBezTo>
                      <a:pt x="20299" y="37345"/>
                      <a:pt x="21470" y="37469"/>
                      <a:pt x="22659" y="37558"/>
                    </a:cubicBezTo>
                    <a:cubicBezTo>
                      <a:pt x="22559" y="37158"/>
                      <a:pt x="22490" y="36790"/>
                      <a:pt x="21808" y="36790"/>
                    </a:cubicBezTo>
                    <a:cubicBezTo>
                      <a:pt x="21763" y="36790"/>
                      <a:pt x="21716" y="36791"/>
                      <a:pt x="21665" y="36795"/>
                    </a:cubicBezTo>
                    <a:cubicBezTo>
                      <a:pt x="21645" y="36796"/>
                      <a:pt x="21626" y="36796"/>
                      <a:pt x="21608" y="36796"/>
                    </a:cubicBezTo>
                    <a:cubicBezTo>
                      <a:pt x="20725" y="36796"/>
                      <a:pt x="22437" y="35547"/>
                      <a:pt x="21115" y="35251"/>
                    </a:cubicBezTo>
                    <a:cubicBezTo>
                      <a:pt x="20388" y="35073"/>
                      <a:pt x="22109" y="33707"/>
                      <a:pt x="20725" y="33246"/>
                    </a:cubicBezTo>
                    <a:lnTo>
                      <a:pt x="20920" y="32980"/>
                    </a:lnTo>
                    <a:lnTo>
                      <a:pt x="22783" y="32394"/>
                    </a:lnTo>
                    <a:lnTo>
                      <a:pt x="21860" y="30017"/>
                    </a:lnTo>
                    <a:lnTo>
                      <a:pt x="23191" y="29839"/>
                    </a:lnTo>
                    <a:cubicBezTo>
                      <a:pt x="23599" y="29041"/>
                      <a:pt x="24007" y="28313"/>
                      <a:pt x="24380" y="27550"/>
                    </a:cubicBezTo>
                    <a:cubicBezTo>
                      <a:pt x="24646" y="26982"/>
                      <a:pt x="25178" y="26308"/>
                      <a:pt x="25036" y="25829"/>
                    </a:cubicBezTo>
                    <a:cubicBezTo>
                      <a:pt x="24451" y="23718"/>
                      <a:pt x="26083" y="22972"/>
                      <a:pt x="27343" y="22529"/>
                    </a:cubicBezTo>
                    <a:cubicBezTo>
                      <a:pt x="28603" y="22068"/>
                      <a:pt x="29082" y="21482"/>
                      <a:pt x="29242" y="20311"/>
                    </a:cubicBezTo>
                    <a:cubicBezTo>
                      <a:pt x="29419" y="19069"/>
                      <a:pt x="29809" y="17862"/>
                      <a:pt x="29898" y="16620"/>
                    </a:cubicBezTo>
                    <a:cubicBezTo>
                      <a:pt x="29987" y="15467"/>
                      <a:pt x="30005" y="14438"/>
                      <a:pt x="31087" y="13675"/>
                    </a:cubicBezTo>
                    <a:cubicBezTo>
                      <a:pt x="31442" y="13444"/>
                      <a:pt x="31531" y="12788"/>
                      <a:pt x="31655" y="12309"/>
                    </a:cubicBezTo>
                    <a:cubicBezTo>
                      <a:pt x="32276" y="10144"/>
                      <a:pt x="31868" y="9612"/>
                      <a:pt x="29490" y="9133"/>
                    </a:cubicBezTo>
                    <a:cubicBezTo>
                      <a:pt x="29100" y="9062"/>
                      <a:pt x="28816" y="8494"/>
                      <a:pt x="28266" y="7926"/>
                    </a:cubicBezTo>
                    <a:lnTo>
                      <a:pt x="24895" y="8778"/>
                    </a:lnTo>
                    <a:cubicBezTo>
                      <a:pt x="24522" y="7678"/>
                      <a:pt x="23315" y="7678"/>
                      <a:pt x="22215" y="7465"/>
                    </a:cubicBezTo>
                    <a:lnTo>
                      <a:pt x="21647" y="8157"/>
                    </a:lnTo>
                    <a:lnTo>
                      <a:pt x="18063" y="3597"/>
                    </a:lnTo>
                    <a:cubicBezTo>
                      <a:pt x="16840" y="3528"/>
                      <a:pt x="15905" y="3374"/>
                      <a:pt x="15067" y="3374"/>
                    </a:cubicBezTo>
                    <a:cubicBezTo>
                      <a:pt x="14823" y="3374"/>
                      <a:pt x="14587" y="3387"/>
                      <a:pt x="14355" y="3419"/>
                    </a:cubicBezTo>
                    <a:cubicBezTo>
                      <a:pt x="14295" y="3427"/>
                      <a:pt x="14238" y="3430"/>
                      <a:pt x="14183" y="3430"/>
                    </a:cubicBezTo>
                    <a:cubicBezTo>
                      <a:pt x="13092" y="3430"/>
                      <a:pt x="13035" y="1981"/>
                      <a:pt x="11835" y="1964"/>
                    </a:cubicBezTo>
                    <a:cubicBezTo>
                      <a:pt x="11108" y="1964"/>
                      <a:pt x="9901" y="1467"/>
                      <a:pt x="9582" y="438"/>
                    </a:cubicBezTo>
                    <a:cubicBezTo>
                      <a:pt x="8677" y="793"/>
                      <a:pt x="7914" y="1361"/>
                      <a:pt x="7133" y="1361"/>
                    </a:cubicBezTo>
                    <a:cubicBezTo>
                      <a:pt x="7119" y="1361"/>
                      <a:pt x="7105" y="1361"/>
                      <a:pt x="7091" y="1361"/>
                    </a:cubicBezTo>
                    <a:cubicBezTo>
                      <a:pt x="6288" y="1361"/>
                      <a:pt x="5470" y="877"/>
                      <a:pt x="4703" y="616"/>
                    </a:cubicBezTo>
                    <a:lnTo>
                      <a:pt x="4170" y="1184"/>
                    </a:lnTo>
                    <a:lnTo>
                      <a:pt x="3585" y="48"/>
                    </a:lnTo>
                    <a:cubicBezTo>
                      <a:pt x="3517" y="34"/>
                      <a:pt x="3429" y="1"/>
                      <a:pt x="3376" y="1"/>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12" name="Google Shape;112;p15"/>
              <p:cNvSpPr/>
              <p:nvPr/>
            </p:nvSpPr>
            <p:spPr>
              <a:xfrm>
                <a:off x="3289631" y="-66747"/>
                <a:ext cx="64547" cy="26511"/>
              </a:xfrm>
              <a:custGeom>
                <a:rect b="b" l="l" r="r" t="t"/>
                <a:pathLst>
                  <a:path extrusionOk="0" h="2420" w="5892">
                    <a:moveTo>
                      <a:pt x="2076" y="1"/>
                    </a:moveTo>
                    <a:cubicBezTo>
                      <a:pt x="1454" y="1"/>
                      <a:pt x="791" y="230"/>
                      <a:pt x="0" y="592"/>
                    </a:cubicBezTo>
                    <a:cubicBezTo>
                      <a:pt x="564" y="957"/>
                      <a:pt x="1113" y="1415"/>
                      <a:pt x="1254" y="1415"/>
                    </a:cubicBezTo>
                    <a:cubicBezTo>
                      <a:pt x="1264" y="1415"/>
                      <a:pt x="1272" y="1412"/>
                      <a:pt x="1278" y="1408"/>
                    </a:cubicBezTo>
                    <a:cubicBezTo>
                      <a:pt x="1606" y="1108"/>
                      <a:pt x="1874" y="952"/>
                      <a:pt x="2167" y="952"/>
                    </a:cubicBezTo>
                    <a:cubicBezTo>
                      <a:pt x="2429" y="952"/>
                      <a:pt x="2710" y="1077"/>
                      <a:pt x="3070" y="1337"/>
                    </a:cubicBezTo>
                    <a:cubicBezTo>
                      <a:pt x="3815" y="1869"/>
                      <a:pt x="4773" y="2011"/>
                      <a:pt x="5838" y="2419"/>
                    </a:cubicBezTo>
                    <a:lnTo>
                      <a:pt x="5891" y="1071"/>
                    </a:lnTo>
                    <a:cubicBezTo>
                      <a:pt x="5040" y="893"/>
                      <a:pt x="4170" y="964"/>
                      <a:pt x="3656" y="574"/>
                    </a:cubicBezTo>
                    <a:cubicBezTo>
                      <a:pt x="3121" y="171"/>
                      <a:pt x="2614" y="1"/>
                      <a:pt x="2076" y="1"/>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13" name="Google Shape;113;p15"/>
              <p:cNvSpPr/>
              <p:nvPr/>
            </p:nvSpPr>
            <p:spPr>
              <a:xfrm>
                <a:off x="3368156" y="-47247"/>
                <a:ext cx="67855" cy="22556"/>
              </a:xfrm>
              <a:custGeom>
                <a:rect b="b" l="l" r="r" t="t"/>
                <a:pathLst>
                  <a:path extrusionOk="0" h="2059" w="6194">
                    <a:moveTo>
                      <a:pt x="6193" y="0"/>
                    </a:moveTo>
                    <a:lnTo>
                      <a:pt x="6193" y="0"/>
                    </a:lnTo>
                    <a:cubicBezTo>
                      <a:pt x="4801" y="195"/>
                      <a:pt x="3970" y="433"/>
                      <a:pt x="3202" y="433"/>
                    </a:cubicBezTo>
                    <a:cubicBezTo>
                      <a:pt x="3128" y="433"/>
                      <a:pt x="3055" y="431"/>
                      <a:pt x="2982" y="426"/>
                    </a:cubicBezTo>
                    <a:cubicBezTo>
                      <a:pt x="2453" y="395"/>
                      <a:pt x="1944" y="74"/>
                      <a:pt x="1353" y="74"/>
                    </a:cubicBezTo>
                    <a:cubicBezTo>
                      <a:pt x="951" y="74"/>
                      <a:pt x="511" y="222"/>
                      <a:pt x="1" y="710"/>
                    </a:cubicBezTo>
                    <a:lnTo>
                      <a:pt x="1473" y="2059"/>
                    </a:lnTo>
                    <a:cubicBezTo>
                      <a:pt x="2432" y="409"/>
                      <a:pt x="4472" y="1526"/>
                      <a:pt x="6193" y="0"/>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14" name="Google Shape;114;p15"/>
              <p:cNvSpPr/>
              <p:nvPr/>
            </p:nvSpPr>
            <p:spPr>
              <a:xfrm>
                <a:off x="3466707" y="-328516"/>
                <a:ext cx="37532" cy="23334"/>
              </a:xfrm>
              <a:custGeom>
                <a:rect b="b" l="l" r="r" t="t"/>
                <a:pathLst>
                  <a:path extrusionOk="0" h="2130" w="3426">
                    <a:moveTo>
                      <a:pt x="1473" y="1"/>
                    </a:moveTo>
                    <a:lnTo>
                      <a:pt x="1" y="1828"/>
                    </a:lnTo>
                    <a:lnTo>
                      <a:pt x="3372" y="2130"/>
                    </a:lnTo>
                    <a:cubicBezTo>
                      <a:pt x="3407" y="1917"/>
                      <a:pt x="3425" y="1704"/>
                      <a:pt x="3425" y="1509"/>
                    </a:cubicBezTo>
                    <a:cubicBezTo>
                      <a:pt x="3390" y="1172"/>
                      <a:pt x="3301" y="870"/>
                      <a:pt x="3248" y="586"/>
                    </a:cubicBezTo>
                    <a:lnTo>
                      <a:pt x="1473" y="1"/>
                    </a:ln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15" name="Google Shape;115;p15"/>
              <p:cNvSpPr/>
              <p:nvPr/>
            </p:nvSpPr>
            <p:spPr>
              <a:xfrm>
                <a:off x="3148311" y="-512013"/>
                <a:ext cx="344841" cy="575576"/>
              </a:xfrm>
              <a:custGeom>
                <a:rect b="b" l="l" r="r" t="t"/>
                <a:pathLst>
                  <a:path extrusionOk="0" h="52540" w="31478">
                    <a:moveTo>
                      <a:pt x="28337" y="1"/>
                    </a:moveTo>
                    <a:cubicBezTo>
                      <a:pt x="13326" y="5785"/>
                      <a:pt x="2556" y="18986"/>
                      <a:pt x="1" y="34405"/>
                    </a:cubicBezTo>
                    <a:cubicBezTo>
                      <a:pt x="516" y="36961"/>
                      <a:pt x="764" y="39569"/>
                      <a:pt x="1154" y="42159"/>
                    </a:cubicBezTo>
                    <a:cubicBezTo>
                      <a:pt x="1172" y="42266"/>
                      <a:pt x="1438" y="42355"/>
                      <a:pt x="1687" y="42496"/>
                    </a:cubicBezTo>
                    <a:cubicBezTo>
                      <a:pt x="1687" y="41574"/>
                      <a:pt x="1704" y="40704"/>
                      <a:pt x="1704" y="39835"/>
                    </a:cubicBezTo>
                    <a:lnTo>
                      <a:pt x="2112" y="39817"/>
                    </a:lnTo>
                    <a:lnTo>
                      <a:pt x="3905" y="45513"/>
                    </a:lnTo>
                    <a:cubicBezTo>
                      <a:pt x="4490" y="45956"/>
                      <a:pt x="5289" y="46595"/>
                      <a:pt x="6122" y="47145"/>
                    </a:cubicBezTo>
                    <a:cubicBezTo>
                      <a:pt x="6548" y="47465"/>
                      <a:pt x="7045" y="47678"/>
                      <a:pt x="7560" y="47784"/>
                    </a:cubicBezTo>
                    <a:cubicBezTo>
                      <a:pt x="9813" y="48068"/>
                      <a:pt x="12492" y="48884"/>
                      <a:pt x="13557" y="50481"/>
                    </a:cubicBezTo>
                    <a:cubicBezTo>
                      <a:pt x="14515" y="51971"/>
                      <a:pt x="15810" y="52202"/>
                      <a:pt x="16751" y="52539"/>
                    </a:cubicBezTo>
                    <a:lnTo>
                      <a:pt x="18827" y="51652"/>
                    </a:lnTo>
                    <a:cubicBezTo>
                      <a:pt x="18720" y="51475"/>
                      <a:pt x="18632" y="51155"/>
                      <a:pt x="18525" y="51138"/>
                    </a:cubicBezTo>
                    <a:cubicBezTo>
                      <a:pt x="15367" y="50960"/>
                      <a:pt x="15367" y="50978"/>
                      <a:pt x="14905" y="48015"/>
                    </a:cubicBezTo>
                    <a:cubicBezTo>
                      <a:pt x="14870" y="47695"/>
                      <a:pt x="14799" y="47376"/>
                      <a:pt x="14675" y="46755"/>
                    </a:cubicBezTo>
                    <a:lnTo>
                      <a:pt x="11818" y="46152"/>
                    </a:lnTo>
                    <a:lnTo>
                      <a:pt x="12031" y="42461"/>
                    </a:lnTo>
                    <a:cubicBezTo>
                      <a:pt x="12009" y="42460"/>
                      <a:pt x="11988" y="42460"/>
                      <a:pt x="11967" y="42460"/>
                    </a:cubicBezTo>
                    <a:cubicBezTo>
                      <a:pt x="9761" y="42460"/>
                      <a:pt x="10756" y="45214"/>
                      <a:pt x="9157" y="45531"/>
                    </a:cubicBezTo>
                    <a:cubicBezTo>
                      <a:pt x="7577" y="44537"/>
                      <a:pt x="7577" y="44537"/>
                      <a:pt x="6832" y="39036"/>
                    </a:cubicBezTo>
                    <a:cubicBezTo>
                      <a:pt x="7471" y="36162"/>
                      <a:pt x="10807" y="37120"/>
                      <a:pt x="11570" y="34867"/>
                    </a:cubicBezTo>
                    <a:lnTo>
                      <a:pt x="13876" y="35683"/>
                    </a:lnTo>
                    <a:cubicBezTo>
                      <a:pt x="13930" y="37014"/>
                      <a:pt x="14213" y="38274"/>
                      <a:pt x="15651" y="39090"/>
                    </a:cubicBezTo>
                    <a:lnTo>
                      <a:pt x="14870" y="33554"/>
                    </a:lnTo>
                    <a:cubicBezTo>
                      <a:pt x="15012" y="33305"/>
                      <a:pt x="15189" y="33092"/>
                      <a:pt x="15367" y="32880"/>
                    </a:cubicBezTo>
                    <a:cubicBezTo>
                      <a:pt x="16733" y="31584"/>
                      <a:pt x="18720" y="30662"/>
                      <a:pt x="18277" y="28231"/>
                    </a:cubicBezTo>
                    <a:cubicBezTo>
                      <a:pt x="19217" y="27148"/>
                      <a:pt x="19501" y="25569"/>
                      <a:pt x="20903" y="24824"/>
                    </a:cubicBezTo>
                    <a:cubicBezTo>
                      <a:pt x="21169" y="24664"/>
                      <a:pt x="21701" y="24540"/>
                      <a:pt x="21701" y="24416"/>
                    </a:cubicBezTo>
                    <a:cubicBezTo>
                      <a:pt x="21701" y="22606"/>
                      <a:pt x="23298" y="22375"/>
                      <a:pt x="24345" y="21453"/>
                    </a:cubicBezTo>
                    <a:cubicBezTo>
                      <a:pt x="24698" y="21969"/>
                      <a:pt x="25002" y="22149"/>
                      <a:pt x="25280" y="22149"/>
                    </a:cubicBezTo>
                    <a:cubicBezTo>
                      <a:pt x="25925" y="22149"/>
                      <a:pt x="26432" y="21185"/>
                      <a:pt x="27082" y="21185"/>
                    </a:cubicBezTo>
                    <a:cubicBezTo>
                      <a:pt x="27098" y="21185"/>
                      <a:pt x="27114" y="21185"/>
                      <a:pt x="27131" y="21187"/>
                    </a:cubicBezTo>
                    <a:cubicBezTo>
                      <a:pt x="27184" y="21187"/>
                      <a:pt x="27237" y="20867"/>
                      <a:pt x="27255" y="20832"/>
                    </a:cubicBezTo>
                    <a:lnTo>
                      <a:pt x="25250" y="19909"/>
                    </a:lnTo>
                    <a:lnTo>
                      <a:pt x="25835" y="18348"/>
                    </a:lnTo>
                    <a:lnTo>
                      <a:pt x="24274" y="17851"/>
                    </a:lnTo>
                    <a:cubicBezTo>
                      <a:pt x="25161" y="17514"/>
                      <a:pt x="26048" y="17727"/>
                      <a:pt x="26829" y="17531"/>
                    </a:cubicBezTo>
                    <a:cubicBezTo>
                      <a:pt x="27610" y="17336"/>
                      <a:pt x="28266" y="16751"/>
                      <a:pt x="28976" y="16325"/>
                    </a:cubicBezTo>
                    <a:cubicBezTo>
                      <a:pt x="29774" y="15846"/>
                      <a:pt x="30573" y="15349"/>
                      <a:pt x="31478" y="14781"/>
                    </a:cubicBezTo>
                    <a:cubicBezTo>
                      <a:pt x="30466" y="12723"/>
                      <a:pt x="27769" y="12049"/>
                      <a:pt x="27698" y="9565"/>
                    </a:cubicBezTo>
                    <a:lnTo>
                      <a:pt x="25143" y="11836"/>
                    </a:lnTo>
                    <a:cubicBezTo>
                      <a:pt x="25764" y="8571"/>
                      <a:pt x="23600" y="8908"/>
                      <a:pt x="22269" y="8465"/>
                    </a:cubicBezTo>
                    <a:cubicBezTo>
                      <a:pt x="21932" y="8855"/>
                      <a:pt x="21559" y="9032"/>
                      <a:pt x="21027" y="9316"/>
                    </a:cubicBezTo>
                    <a:lnTo>
                      <a:pt x="21825" y="10132"/>
                    </a:lnTo>
                    <a:lnTo>
                      <a:pt x="20353" y="11197"/>
                    </a:lnTo>
                    <a:cubicBezTo>
                      <a:pt x="21772" y="12244"/>
                      <a:pt x="20956" y="13628"/>
                      <a:pt x="20690" y="13734"/>
                    </a:cubicBezTo>
                    <a:cubicBezTo>
                      <a:pt x="18756" y="14444"/>
                      <a:pt x="19217" y="16396"/>
                      <a:pt x="18401" y="17620"/>
                    </a:cubicBezTo>
                    <a:lnTo>
                      <a:pt x="17460" y="16910"/>
                    </a:lnTo>
                    <a:cubicBezTo>
                      <a:pt x="17052" y="16502"/>
                      <a:pt x="17886" y="16360"/>
                      <a:pt x="17851" y="16023"/>
                    </a:cubicBezTo>
                    <a:cubicBezTo>
                      <a:pt x="17833" y="15580"/>
                      <a:pt x="17744" y="15136"/>
                      <a:pt x="17673" y="14639"/>
                    </a:cubicBezTo>
                    <a:lnTo>
                      <a:pt x="14781" y="13805"/>
                    </a:lnTo>
                    <a:cubicBezTo>
                      <a:pt x="14391" y="10558"/>
                      <a:pt x="17727" y="10026"/>
                      <a:pt x="19075" y="8056"/>
                    </a:cubicBezTo>
                    <a:cubicBezTo>
                      <a:pt x="19476" y="8451"/>
                      <a:pt x="19895" y="8555"/>
                      <a:pt x="20323" y="8555"/>
                    </a:cubicBezTo>
                    <a:cubicBezTo>
                      <a:pt x="20808" y="8555"/>
                      <a:pt x="21305" y="8420"/>
                      <a:pt x="21802" y="8420"/>
                    </a:cubicBezTo>
                    <a:cubicBezTo>
                      <a:pt x="21952" y="8420"/>
                      <a:pt x="22102" y="8433"/>
                      <a:pt x="22251" y="8465"/>
                    </a:cubicBezTo>
                    <a:cubicBezTo>
                      <a:pt x="22127" y="7702"/>
                      <a:pt x="22056" y="7152"/>
                      <a:pt x="21967" y="6495"/>
                    </a:cubicBezTo>
                    <a:cubicBezTo>
                      <a:pt x="23198" y="6481"/>
                      <a:pt x="23566" y="4540"/>
                      <a:pt x="24952" y="4540"/>
                    </a:cubicBezTo>
                    <a:cubicBezTo>
                      <a:pt x="25264" y="4540"/>
                      <a:pt x="25629" y="4639"/>
                      <a:pt x="26066" y="4880"/>
                    </a:cubicBezTo>
                    <a:cubicBezTo>
                      <a:pt x="25374" y="5963"/>
                      <a:pt x="24274" y="6335"/>
                      <a:pt x="23458" y="7010"/>
                    </a:cubicBezTo>
                    <a:lnTo>
                      <a:pt x="26243" y="8376"/>
                    </a:lnTo>
                    <a:lnTo>
                      <a:pt x="28089" y="7205"/>
                    </a:lnTo>
                    <a:lnTo>
                      <a:pt x="28160" y="5324"/>
                    </a:lnTo>
                    <a:cubicBezTo>
                      <a:pt x="28332" y="5383"/>
                      <a:pt x="28506" y="5414"/>
                      <a:pt x="28690" y="5414"/>
                    </a:cubicBezTo>
                    <a:cubicBezTo>
                      <a:pt x="29226" y="5414"/>
                      <a:pt x="29853" y="5151"/>
                      <a:pt x="30804" y="4543"/>
                    </a:cubicBezTo>
                    <a:lnTo>
                      <a:pt x="29029" y="3621"/>
                    </a:lnTo>
                    <a:lnTo>
                      <a:pt x="29561" y="2733"/>
                    </a:lnTo>
                    <a:lnTo>
                      <a:pt x="28231" y="1722"/>
                    </a:lnTo>
                    <a:cubicBezTo>
                      <a:pt x="28355" y="1190"/>
                      <a:pt x="28692" y="586"/>
                      <a:pt x="28515" y="232"/>
                    </a:cubicBezTo>
                    <a:cubicBezTo>
                      <a:pt x="28479" y="161"/>
                      <a:pt x="28408" y="72"/>
                      <a:pt x="28337" y="1"/>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sp>
          <p:nvSpPr>
            <p:cNvPr id="116" name="Google Shape;116;p15"/>
            <p:cNvSpPr/>
            <p:nvPr/>
          </p:nvSpPr>
          <p:spPr>
            <a:xfrm>
              <a:off x="6015523" y="3714217"/>
              <a:ext cx="557665" cy="516387"/>
            </a:xfrm>
            <a:custGeom>
              <a:rect b="b" l="l" r="r" t="t"/>
              <a:pathLst>
                <a:path extrusionOk="0" h="89534" w="96649">
                  <a:moveTo>
                    <a:pt x="48671" y="444"/>
                  </a:moveTo>
                  <a:cubicBezTo>
                    <a:pt x="70814" y="444"/>
                    <a:pt x="90084" y="16342"/>
                    <a:pt x="93207" y="38415"/>
                  </a:cubicBezTo>
                  <a:cubicBezTo>
                    <a:pt x="96649" y="62635"/>
                    <a:pt x="79314" y="85116"/>
                    <a:pt x="54526" y="88629"/>
                  </a:cubicBezTo>
                  <a:cubicBezTo>
                    <a:pt x="52344" y="88930"/>
                    <a:pt x="50161" y="89090"/>
                    <a:pt x="47961" y="89090"/>
                  </a:cubicBezTo>
                  <a:cubicBezTo>
                    <a:pt x="25817" y="89090"/>
                    <a:pt x="6548" y="73192"/>
                    <a:pt x="3425" y="51119"/>
                  </a:cubicBezTo>
                  <a:cubicBezTo>
                    <a:pt x="1" y="26899"/>
                    <a:pt x="17318" y="4418"/>
                    <a:pt x="42123" y="905"/>
                  </a:cubicBezTo>
                  <a:cubicBezTo>
                    <a:pt x="44288" y="586"/>
                    <a:pt x="46470" y="444"/>
                    <a:pt x="48671" y="444"/>
                  </a:cubicBezTo>
                  <a:close/>
                  <a:moveTo>
                    <a:pt x="48746" y="0"/>
                  </a:moveTo>
                  <a:cubicBezTo>
                    <a:pt x="48721" y="0"/>
                    <a:pt x="48696" y="0"/>
                    <a:pt x="48671" y="0"/>
                  </a:cubicBezTo>
                  <a:cubicBezTo>
                    <a:pt x="46453" y="0"/>
                    <a:pt x="44253" y="160"/>
                    <a:pt x="42052" y="462"/>
                  </a:cubicBezTo>
                  <a:cubicBezTo>
                    <a:pt x="36002" y="1313"/>
                    <a:pt x="30164" y="3336"/>
                    <a:pt x="24895" y="6441"/>
                  </a:cubicBezTo>
                  <a:cubicBezTo>
                    <a:pt x="19838" y="9404"/>
                    <a:pt x="15402" y="13326"/>
                    <a:pt x="11835" y="17974"/>
                  </a:cubicBezTo>
                  <a:cubicBezTo>
                    <a:pt x="8269" y="22570"/>
                    <a:pt x="5643" y="27822"/>
                    <a:pt x="4099" y="33447"/>
                  </a:cubicBezTo>
                  <a:cubicBezTo>
                    <a:pt x="2520" y="39213"/>
                    <a:pt x="2130" y="45246"/>
                    <a:pt x="2981" y="51190"/>
                  </a:cubicBezTo>
                  <a:cubicBezTo>
                    <a:pt x="4507" y="61925"/>
                    <a:pt x="9955" y="71737"/>
                    <a:pt x="18276" y="78728"/>
                  </a:cubicBezTo>
                  <a:cubicBezTo>
                    <a:pt x="26561" y="85703"/>
                    <a:pt x="37054" y="89534"/>
                    <a:pt x="47886" y="89534"/>
                  </a:cubicBezTo>
                  <a:cubicBezTo>
                    <a:pt x="47911" y="89534"/>
                    <a:pt x="47936" y="89534"/>
                    <a:pt x="47961" y="89534"/>
                  </a:cubicBezTo>
                  <a:cubicBezTo>
                    <a:pt x="50179" y="89534"/>
                    <a:pt x="52397" y="89374"/>
                    <a:pt x="54579" y="89072"/>
                  </a:cubicBezTo>
                  <a:cubicBezTo>
                    <a:pt x="60647" y="88221"/>
                    <a:pt x="66467" y="86198"/>
                    <a:pt x="71737" y="83093"/>
                  </a:cubicBezTo>
                  <a:cubicBezTo>
                    <a:pt x="76794" y="80112"/>
                    <a:pt x="81230" y="76208"/>
                    <a:pt x="84796" y="71560"/>
                  </a:cubicBezTo>
                  <a:cubicBezTo>
                    <a:pt x="88363" y="66964"/>
                    <a:pt x="90989" y="61712"/>
                    <a:pt x="92532" y="56105"/>
                  </a:cubicBezTo>
                  <a:cubicBezTo>
                    <a:pt x="94112" y="50321"/>
                    <a:pt x="94502" y="44288"/>
                    <a:pt x="93650" y="38362"/>
                  </a:cubicBezTo>
                  <a:cubicBezTo>
                    <a:pt x="92124" y="27609"/>
                    <a:pt x="86677" y="17797"/>
                    <a:pt x="78355" y="10824"/>
                  </a:cubicBezTo>
                  <a:cubicBezTo>
                    <a:pt x="70071" y="3831"/>
                    <a:pt x="59578" y="0"/>
                    <a:pt x="48746" y="0"/>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sp>
        <p:nvSpPr>
          <p:cNvPr id="117" name="Google Shape;117;p15"/>
          <p:cNvSpPr/>
          <p:nvPr/>
        </p:nvSpPr>
        <p:spPr>
          <a:xfrm>
            <a:off x="385025" y="4326875"/>
            <a:ext cx="2679300" cy="1157700"/>
          </a:xfrm>
          <a:prstGeom prst="roundRect">
            <a:avLst>
              <a:gd fmla="val 16667" name="adj"/>
            </a:avLst>
          </a:prstGeom>
          <a:solidFill>
            <a:schemeClr val="lt2"/>
          </a:solidFill>
          <a:ln cap="flat" cmpd="sng" w="28575">
            <a:solidFill>
              <a:srgbClr val="0563C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sz="1500"/>
          </a:p>
        </p:txBody>
      </p:sp>
      <p:sp>
        <p:nvSpPr>
          <p:cNvPr id="118" name="Google Shape;118;p15"/>
          <p:cNvSpPr txBox="1"/>
          <p:nvPr/>
        </p:nvSpPr>
        <p:spPr>
          <a:xfrm>
            <a:off x="635525" y="4295975"/>
            <a:ext cx="2297100" cy="1266300"/>
          </a:xfrm>
          <a:prstGeom prst="rect">
            <a:avLst/>
          </a:prstGeom>
          <a:noFill/>
          <a:ln>
            <a:noFill/>
          </a:ln>
        </p:spPr>
        <p:txBody>
          <a:bodyPr anchorCtr="0" anchor="t" bIns="93500" lIns="93500" spcFirstLastPara="1" rIns="93500" wrap="square" tIns="93500">
            <a:spAutoFit/>
          </a:bodyPr>
          <a:lstStyle/>
          <a:p>
            <a:pPr indent="0" lvl="0" marL="0" rtl="0" algn="l">
              <a:spcBef>
                <a:spcPts val="0"/>
              </a:spcBef>
              <a:spcAft>
                <a:spcPts val="0"/>
              </a:spcAft>
              <a:buNone/>
            </a:pPr>
            <a:r>
              <a:rPr lang="en" sz="1000">
                <a:solidFill>
                  <a:srgbClr val="0563C1"/>
                </a:solidFill>
              </a:rPr>
              <a:t>Although we recommend assigning this in its entirety, teachers who would like to shorten this assignment or omit some of the prerequisite lessons, the “Evaluation of evidence” section may be skipped while still retaining the integrity of the lesson.  </a:t>
            </a:r>
            <a:endParaRPr sz="1000">
              <a:solidFill>
                <a:srgbClr val="0563C1"/>
              </a:solidFill>
            </a:endParaRPr>
          </a:p>
        </p:txBody>
      </p:sp>
      <p:grpSp>
        <p:nvGrpSpPr>
          <p:cNvPr id="119" name="Google Shape;119;p15"/>
          <p:cNvGrpSpPr/>
          <p:nvPr/>
        </p:nvGrpSpPr>
        <p:grpSpPr>
          <a:xfrm>
            <a:off x="209225" y="4241520"/>
            <a:ext cx="426300" cy="424842"/>
            <a:chOff x="6700325" y="2574400"/>
            <a:chExt cx="426300" cy="424800"/>
          </a:xfrm>
        </p:grpSpPr>
        <p:sp>
          <p:nvSpPr>
            <p:cNvPr id="120" name="Google Shape;120;p15"/>
            <p:cNvSpPr/>
            <p:nvPr/>
          </p:nvSpPr>
          <p:spPr>
            <a:xfrm>
              <a:off x="6700325" y="2574400"/>
              <a:ext cx="426300" cy="424800"/>
            </a:xfrm>
            <a:prstGeom prst="ellipse">
              <a:avLst/>
            </a:prstGeom>
            <a:solidFill>
              <a:srgbClr val="0563C1"/>
            </a:solidFill>
            <a:ln cap="flat" cmpd="sng" w="28575">
              <a:solidFill>
                <a:srgbClr val="FFFFFF"/>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nvGrpSpPr>
            <p:cNvPr id="121" name="Google Shape;121;p15"/>
            <p:cNvGrpSpPr/>
            <p:nvPr/>
          </p:nvGrpSpPr>
          <p:grpSpPr>
            <a:xfrm>
              <a:off x="6790315" y="2640959"/>
              <a:ext cx="246319" cy="291682"/>
              <a:chOff x="3079916" y="2744477"/>
              <a:chExt cx="332729" cy="372518"/>
            </a:xfrm>
          </p:grpSpPr>
          <p:sp>
            <p:nvSpPr>
              <p:cNvPr id="122" name="Google Shape;122;p15"/>
              <p:cNvSpPr/>
              <p:nvPr/>
            </p:nvSpPr>
            <p:spPr>
              <a:xfrm>
                <a:off x="3079916" y="2840504"/>
                <a:ext cx="313454" cy="276491"/>
              </a:xfrm>
              <a:custGeom>
                <a:rect b="b" l="l" r="r" t="t"/>
                <a:pathLst>
                  <a:path extrusionOk="0" h="8707" w="9871">
                    <a:moveTo>
                      <a:pt x="2993" y="1"/>
                    </a:moveTo>
                    <a:cubicBezTo>
                      <a:pt x="2768" y="1"/>
                      <a:pt x="2560" y="25"/>
                      <a:pt x="2370" y="74"/>
                    </a:cubicBezTo>
                    <a:cubicBezTo>
                      <a:pt x="1739" y="241"/>
                      <a:pt x="1179" y="646"/>
                      <a:pt x="750" y="1205"/>
                    </a:cubicBezTo>
                    <a:cubicBezTo>
                      <a:pt x="250" y="1860"/>
                      <a:pt x="0" y="2694"/>
                      <a:pt x="0" y="3622"/>
                    </a:cubicBezTo>
                    <a:cubicBezTo>
                      <a:pt x="0" y="4575"/>
                      <a:pt x="429" y="5825"/>
                      <a:pt x="1120" y="6896"/>
                    </a:cubicBezTo>
                    <a:cubicBezTo>
                      <a:pt x="1882" y="8039"/>
                      <a:pt x="2751" y="8706"/>
                      <a:pt x="3525" y="8706"/>
                    </a:cubicBezTo>
                    <a:cubicBezTo>
                      <a:pt x="3846" y="8706"/>
                      <a:pt x="4156" y="8670"/>
                      <a:pt x="4441" y="8575"/>
                    </a:cubicBezTo>
                    <a:cubicBezTo>
                      <a:pt x="4596" y="8534"/>
                      <a:pt x="4760" y="8513"/>
                      <a:pt x="4924" y="8513"/>
                    </a:cubicBezTo>
                    <a:cubicBezTo>
                      <a:pt x="5087" y="8513"/>
                      <a:pt x="5251" y="8534"/>
                      <a:pt x="5406" y="8575"/>
                    </a:cubicBezTo>
                    <a:cubicBezTo>
                      <a:pt x="5703" y="8670"/>
                      <a:pt x="6013" y="8706"/>
                      <a:pt x="6311" y="8706"/>
                    </a:cubicBezTo>
                    <a:cubicBezTo>
                      <a:pt x="7085" y="8706"/>
                      <a:pt x="7978" y="8051"/>
                      <a:pt x="8728" y="6896"/>
                    </a:cubicBezTo>
                    <a:cubicBezTo>
                      <a:pt x="9418" y="5837"/>
                      <a:pt x="9835" y="4587"/>
                      <a:pt x="9835" y="3622"/>
                    </a:cubicBezTo>
                    <a:cubicBezTo>
                      <a:pt x="9871" y="2920"/>
                      <a:pt x="9716" y="2301"/>
                      <a:pt x="9454" y="1753"/>
                    </a:cubicBezTo>
                    <a:cubicBezTo>
                      <a:pt x="9420" y="1677"/>
                      <a:pt x="9351" y="1637"/>
                      <a:pt x="9275" y="1637"/>
                    </a:cubicBezTo>
                    <a:cubicBezTo>
                      <a:pt x="9244" y="1637"/>
                      <a:pt x="9211" y="1644"/>
                      <a:pt x="9180" y="1658"/>
                    </a:cubicBezTo>
                    <a:cubicBezTo>
                      <a:pt x="9085" y="1705"/>
                      <a:pt x="9049" y="1824"/>
                      <a:pt x="9097" y="1932"/>
                    </a:cubicBezTo>
                    <a:cubicBezTo>
                      <a:pt x="9347" y="2420"/>
                      <a:pt x="9466" y="3003"/>
                      <a:pt x="9466" y="3622"/>
                    </a:cubicBezTo>
                    <a:cubicBezTo>
                      <a:pt x="9466" y="4503"/>
                      <a:pt x="9061" y="5682"/>
                      <a:pt x="8406" y="6670"/>
                    </a:cubicBezTo>
                    <a:cubicBezTo>
                      <a:pt x="7739" y="7694"/>
                      <a:pt x="6966" y="8313"/>
                      <a:pt x="6323" y="8313"/>
                    </a:cubicBezTo>
                    <a:cubicBezTo>
                      <a:pt x="6061" y="8313"/>
                      <a:pt x="5775" y="8266"/>
                      <a:pt x="5525" y="8194"/>
                    </a:cubicBezTo>
                    <a:cubicBezTo>
                      <a:pt x="5328" y="8135"/>
                      <a:pt x="5126" y="8105"/>
                      <a:pt x="4925" y="8105"/>
                    </a:cubicBezTo>
                    <a:cubicBezTo>
                      <a:pt x="4724" y="8105"/>
                      <a:pt x="4525" y="8135"/>
                      <a:pt x="4334" y="8194"/>
                    </a:cubicBezTo>
                    <a:cubicBezTo>
                      <a:pt x="4084" y="8266"/>
                      <a:pt x="3798" y="8313"/>
                      <a:pt x="3525" y="8313"/>
                    </a:cubicBezTo>
                    <a:cubicBezTo>
                      <a:pt x="2894" y="8313"/>
                      <a:pt x="2120" y="7694"/>
                      <a:pt x="1441" y="6670"/>
                    </a:cubicBezTo>
                    <a:cubicBezTo>
                      <a:pt x="786" y="5682"/>
                      <a:pt x="393" y="4503"/>
                      <a:pt x="393" y="3622"/>
                    </a:cubicBezTo>
                    <a:cubicBezTo>
                      <a:pt x="393" y="2789"/>
                      <a:pt x="631" y="2039"/>
                      <a:pt x="1060" y="1443"/>
                    </a:cubicBezTo>
                    <a:cubicBezTo>
                      <a:pt x="1429" y="955"/>
                      <a:pt x="1941" y="598"/>
                      <a:pt x="2453" y="467"/>
                    </a:cubicBezTo>
                    <a:cubicBezTo>
                      <a:pt x="2608" y="425"/>
                      <a:pt x="2783" y="405"/>
                      <a:pt x="2975" y="405"/>
                    </a:cubicBezTo>
                    <a:cubicBezTo>
                      <a:pt x="3270" y="405"/>
                      <a:pt x="3605" y="452"/>
                      <a:pt x="3965" y="539"/>
                    </a:cubicBezTo>
                    <a:cubicBezTo>
                      <a:pt x="4025" y="550"/>
                      <a:pt x="4096" y="574"/>
                      <a:pt x="4156" y="586"/>
                    </a:cubicBezTo>
                    <a:cubicBezTo>
                      <a:pt x="4165" y="587"/>
                      <a:pt x="4174" y="588"/>
                      <a:pt x="4183" y="588"/>
                    </a:cubicBezTo>
                    <a:cubicBezTo>
                      <a:pt x="4278" y="588"/>
                      <a:pt x="4361" y="529"/>
                      <a:pt x="4394" y="431"/>
                    </a:cubicBezTo>
                    <a:cubicBezTo>
                      <a:pt x="4406" y="336"/>
                      <a:pt x="4346" y="229"/>
                      <a:pt x="4239" y="193"/>
                    </a:cubicBezTo>
                    <a:lnTo>
                      <a:pt x="4060" y="158"/>
                    </a:lnTo>
                    <a:cubicBezTo>
                      <a:pt x="3674" y="52"/>
                      <a:pt x="3316" y="1"/>
                      <a:pt x="2993" y="1"/>
                    </a:cubicBezTo>
                    <a:close/>
                  </a:path>
                </a:pathLst>
              </a:custGeom>
              <a:solidFill>
                <a:schemeClr val="lt1"/>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23" name="Google Shape;123;p15"/>
              <p:cNvSpPr/>
              <p:nvPr/>
            </p:nvSpPr>
            <p:spPr>
              <a:xfrm>
                <a:off x="3244375" y="2840250"/>
                <a:ext cx="124416" cy="45727"/>
              </a:xfrm>
              <a:custGeom>
                <a:rect b="b" l="l" r="r" t="t"/>
                <a:pathLst>
                  <a:path extrusionOk="0" h="1440" w="3918">
                    <a:moveTo>
                      <a:pt x="1721" y="0"/>
                    </a:moveTo>
                    <a:cubicBezTo>
                      <a:pt x="1391" y="0"/>
                      <a:pt x="1027" y="53"/>
                      <a:pt x="632" y="154"/>
                    </a:cubicBezTo>
                    <a:cubicBezTo>
                      <a:pt x="477" y="189"/>
                      <a:pt x="334" y="213"/>
                      <a:pt x="191" y="237"/>
                    </a:cubicBezTo>
                    <a:cubicBezTo>
                      <a:pt x="96" y="249"/>
                      <a:pt x="1" y="356"/>
                      <a:pt x="12" y="463"/>
                    </a:cubicBezTo>
                    <a:cubicBezTo>
                      <a:pt x="35" y="563"/>
                      <a:pt x="120" y="643"/>
                      <a:pt x="218" y="643"/>
                    </a:cubicBezTo>
                    <a:cubicBezTo>
                      <a:pt x="225" y="643"/>
                      <a:pt x="232" y="643"/>
                      <a:pt x="239" y="642"/>
                    </a:cubicBezTo>
                    <a:cubicBezTo>
                      <a:pt x="405" y="630"/>
                      <a:pt x="572" y="582"/>
                      <a:pt x="727" y="547"/>
                    </a:cubicBezTo>
                    <a:cubicBezTo>
                      <a:pt x="1080" y="460"/>
                      <a:pt x="1412" y="413"/>
                      <a:pt x="1708" y="413"/>
                    </a:cubicBezTo>
                    <a:cubicBezTo>
                      <a:pt x="1901" y="413"/>
                      <a:pt x="2079" y="433"/>
                      <a:pt x="2239" y="475"/>
                    </a:cubicBezTo>
                    <a:cubicBezTo>
                      <a:pt x="2727" y="606"/>
                      <a:pt x="3203" y="928"/>
                      <a:pt x="3561" y="1368"/>
                    </a:cubicBezTo>
                    <a:cubicBezTo>
                      <a:pt x="3608" y="1416"/>
                      <a:pt x="3668" y="1439"/>
                      <a:pt x="3703" y="1439"/>
                    </a:cubicBezTo>
                    <a:cubicBezTo>
                      <a:pt x="3751" y="1439"/>
                      <a:pt x="3799" y="1428"/>
                      <a:pt x="3822" y="1404"/>
                    </a:cubicBezTo>
                    <a:cubicBezTo>
                      <a:pt x="3918" y="1309"/>
                      <a:pt x="3918" y="1189"/>
                      <a:pt x="3858" y="1106"/>
                    </a:cubicBezTo>
                    <a:cubicBezTo>
                      <a:pt x="3441" y="594"/>
                      <a:pt x="2894" y="225"/>
                      <a:pt x="2322" y="70"/>
                    </a:cubicBezTo>
                    <a:cubicBezTo>
                      <a:pt x="2138" y="23"/>
                      <a:pt x="1937" y="0"/>
                      <a:pt x="1721" y="0"/>
                    </a:cubicBezTo>
                    <a:close/>
                  </a:path>
                </a:pathLst>
              </a:custGeom>
              <a:solidFill>
                <a:schemeClr val="lt1"/>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24" name="Google Shape;124;p15"/>
              <p:cNvSpPr/>
              <p:nvPr/>
            </p:nvSpPr>
            <p:spPr>
              <a:xfrm>
                <a:off x="3198267" y="2744477"/>
                <a:ext cx="214378" cy="145279"/>
              </a:xfrm>
              <a:custGeom>
                <a:rect b="b" l="l" r="r" t="t"/>
                <a:pathLst>
                  <a:path extrusionOk="0" h="4575" w="6751">
                    <a:moveTo>
                      <a:pt x="4113" y="1"/>
                    </a:moveTo>
                    <a:cubicBezTo>
                      <a:pt x="3977" y="1"/>
                      <a:pt x="3841" y="10"/>
                      <a:pt x="3703" y="26"/>
                    </a:cubicBezTo>
                    <a:cubicBezTo>
                      <a:pt x="3060" y="74"/>
                      <a:pt x="2500" y="407"/>
                      <a:pt x="2060" y="1026"/>
                    </a:cubicBezTo>
                    <a:cubicBezTo>
                      <a:pt x="1786" y="1407"/>
                      <a:pt x="1643" y="1777"/>
                      <a:pt x="1607" y="1884"/>
                    </a:cubicBezTo>
                    <a:lnTo>
                      <a:pt x="1083" y="2693"/>
                    </a:lnTo>
                    <a:cubicBezTo>
                      <a:pt x="929" y="2241"/>
                      <a:pt x="786" y="1955"/>
                      <a:pt x="774" y="1943"/>
                    </a:cubicBezTo>
                    <a:cubicBezTo>
                      <a:pt x="742" y="1871"/>
                      <a:pt x="666" y="1837"/>
                      <a:pt x="595" y="1837"/>
                    </a:cubicBezTo>
                    <a:cubicBezTo>
                      <a:pt x="560" y="1837"/>
                      <a:pt x="527" y="1844"/>
                      <a:pt x="500" y="1860"/>
                    </a:cubicBezTo>
                    <a:cubicBezTo>
                      <a:pt x="393" y="1896"/>
                      <a:pt x="369" y="2039"/>
                      <a:pt x="417" y="2122"/>
                    </a:cubicBezTo>
                    <a:cubicBezTo>
                      <a:pt x="417" y="2134"/>
                      <a:pt x="869" y="3015"/>
                      <a:pt x="964" y="4158"/>
                    </a:cubicBezTo>
                    <a:cubicBezTo>
                      <a:pt x="810" y="4146"/>
                      <a:pt x="667" y="4098"/>
                      <a:pt x="560" y="4063"/>
                    </a:cubicBezTo>
                    <a:cubicBezTo>
                      <a:pt x="429" y="4003"/>
                      <a:pt x="381" y="3944"/>
                      <a:pt x="381" y="3920"/>
                    </a:cubicBezTo>
                    <a:cubicBezTo>
                      <a:pt x="381" y="3824"/>
                      <a:pt x="286" y="3729"/>
                      <a:pt x="191" y="3729"/>
                    </a:cubicBezTo>
                    <a:cubicBezTo>
                      <a:pt x="83" y="3729"/>
                      <a:pt x="0" y="3824"/>
                      <a:pt x="0" y="3920"/>
                    </a:cubicBezTo>
                    <a:cubicBezTo>
                      <a:pt x="0" y="4039"/>
                      <a:pt x="60" y="4265"/>
                      <a:pt x="393" y="4432"/>
                    </a:cubicBezTo>
                    <a:cubicBezTo>
                      <a:pt x="607" y="4515"/>
                      <a:pt x="893" y="4575"/>
                      <a:pt x="1191" y="4575"/>
                    </a:cubicBezTo>
                    <a:cubicBezTo>
                      <a:pt x="1488" y="4575"/>
                      <a:pt x="1750" y="4515"/>
                      <a:pt x="1976" y="4432"/>
                    </a:cubicBezTo>
                    <a:cubicBezTo>
                      <a:pt x="2334" y="4265"/>
                      <a:pt x="2381" y="4039"/>
                      <a:pt x="2381" y="3920"/>
                    </a:cubicBezTo>
                    <a:cubicBezTo>
                      <a:pt x="2381" y="3824"/>
                      <a:pt x="2286" y="3729"/>
                      <a:pt x="2179" y="3729"/>
                    </a:cubicBezTo>
                    <a:cubicBezTo>
                      <a:pt x="2084" y="3729"/>
                      <a:pt x="1988" y="3824"/>
                      <a:pt x="1988" y="3920"/>
                    </a:cubicBezTo>
                    <a:cubicBezTo>
                      <a:pt x="1988" y="3944"/>
                      <a:pt x="1941" y="4003"/>
                      <a:pt x="1810" y="4063"/>
                    </a:cubicBezTo>
                    <a:cubicBezTo>
                      <a:pt x="1691" y="4122"/>
                      <a:pt x="1548" y="4146"/>
                      <a:pt x="1381" y="4158"/>
                    </a:cubicBezTo>
                    <a:cubicBezTo>
                      <a:pt x="1345" y="3801"/>
                      <a:pt x="1286" y="3479"/>
                      <a:pt x="1226" y="3193"/>
                    </a:cubicBezTo>
                    <a:lnTo>
                      <a:pt x="1917" y="2158"/>
                    </a:lnTo>
                    <a:cubicBezTo>
                      <a:pt x="1941" y="2158"/>
                      <a:pt x="1976" y="2169"/>
                      <a:pt x="2048" y="2181"/>
                    </a:cubicBezTo>
                    <a:cubicBezTo>
                      <a:pt x="2167" y="2229"/>
                      <a:pt x="2334" y="2312"/>
                      <a:pt x="2512" y="2420"/>
                    </a:cubicBezTo>
                    <a:cubicBezTo>
                      <a:pt x="2977" y="2693"/>
                      <a:pt x="3584" y="3027"/>
                      <a:pt x="4251" y="3027"/>
                    </a:cubicBezTo>
                    <a:cubicBezTo>
                      <a:pt x="4477" y="3027"/>
                      <a:pt x="4715" y="2991"/>
                      <a:pt x="4953" y="2896"/>
                    </a:cubicBezTo>
                    <a:cubicBezTo>
                      <a:pt x="6441" y="2312"/>
                      <a:pt x="6739" y="431"/>
                      <a:pt x="6739" y="348"/>
                    </a:cubicBezTo>
                    <a:cubicBezTo>
                      <a:pt x="6751" y="312"/>
                      <a:pt x="6727" y="229"/>
                      <a:pt x="6644" y="193"/>
                    </a:cubicBezTo>
                    <a:cubicBezTo>
                      <a:pt x="6614" y="169"/>
                      <a:pt x="6578" y="157"/>
                      <a:pt x="6541" y="157"/>
                    </a:cubicBezTo>
                    <a:cubicBezTo>
                      <a:pt x="6504" y="157"/>
                      <a:pt x="6465" y="169"/>
                      <a:pt x="6429" y="193"/>
                    </a:cubicBezTo>
                    <a:cubicBezTo>
                      <a:pt x="6298" y="275"/>
                      <a:pt x="6157" y="307"/>
                      <a:pt x="5995" y="307"/>
                    </a:cubicBezTo>
                    <a:cubicBezTo>
                      <a:pt x="5805" y="307"/>
                      <a:pt x="5586" y="263"/>
                      <a:pt x="5322" y="205"/>
                    </a:cubicBezTo>
                    <a:cubicBezTo>
                      <a:pt x="5274" y="193"/>
                      <a:pt x="5239" y="193"/>
                      <a:pt x="5191" y="169"/>
                    </a:cubicBezTo>
                    <a:cubicBezTo>
                      <a:pt x="5177" y="166"/>
                      <a:pt x="5163" y="165"/>
                      <a:pt x="5149" y="165"/>
                    </a:cubicBezTo>
                    <a:cubicBezTo>
                      <a:pt x="5057" y="165"/>
                      <a:pt x="4974" y="231"/>
                      <a:pt x="4953" y="324"/>
                    </a:cubicBezTo>
                    <a:cubicBezTo>
                      <a:pt x="4917" y="431"/>
                      <a:pt x="5001" y="526"/>
                      <a:pt x="5096" y="562"/>
                    </a:cubicBezTo>
                    <a:cubicBezTo>
                      <a:pt x="5144" y="574"/>
                      <a:pt x="5191" y="574"/>
                      <a:pt x="5239" y="586"/>
                    </a:cubicBezTo>
                    <a:cubicBezTo>
                      <a:pt x="5513" y="648"/>
                      <a:pt x="5761" y="703"/>
                      <a:pt x="6002" y="703"/>
                    </a:cubicBezTo>
                    <a:cubicBezTo>
                      <a:pt x="6085" y="703"/>
                      <a:pt x="6168" y="697"/>
                      <a:pt x="6251" y="681"/>
                    </a:cubicBezTo>
                    <a:lnTo>
                      <a:pt x="6251" y="681"/>
                    </a:lnTo>
                    <a:cubicBezTo>
                      <a:pt x="6096" y="1217"/>
                      <a:pt x="5691" y="2217"/>
                      <a:pt x="4786" y="2550"/>
                    </a:cubicBezTo>
                    <a:cubicBezTo>
                      <a:pt x="4600" y="2622"/>
                      <a:pt x="4417" y="2652"/>
                      <a:pt x="4237" y="2652"/>
                    </a:cubicBezTo>
                    <a:cubicBezTo>
                      <a:pt x="3671" y="2652"/>
                      <a:pt x="3146" y="2351"/>
                      <a:pt x="2703" y="2098"/>
                    </a:cubicBezTo>
                    <a:cubicBezTo>
                      <a:pt x="2465" y="1955"/>
                      <a:pt x="2262" y="1836"/>
                      <a:pt x="2084" y="1777"/>
                    </a:cubicBezTo>
                    <a:cubicBezTo>
                      <a:pt x="2286" y="1336"/>
                      <a:pt x="2810" y="503"/>
                      <a:pt x="3727" y="431"/>
                    </a:cubicBezTo>
                    <a:cubicBezTo>
                      <a:pt x="3850" y="420"/>
                      <a:pt x="3970" y="415"/>
                      <a:pt x="4092" y="415"/>
                    </a:cubicBezTo>
                    <a:cubicBezTo>
                      <a:pt x="4241" y="415"/>
                      <a:pt x="4391" y="423"/>
                      <a:pt x="4548" y="443"/>
                    </a:cubicBezTo>
                    <a:cubicBezTo>
                      <a:pt x="4556" y="444"/>
                      <a:pt x="4564" y="444"/>
                      <a:pt x="4571" y="444"/>
                    </a:cubicBezTo>
                    <a:cubicBezTo>
                      <a:pt x="4670" y="444"/>
                      <a:pt x="4763" y="375"/>
                      <a:pt x="4774" y="264"/>
                    </a:cubicBezTo>
                    <a:cubicBezTo>
                      <a:pt x="4786" y="157"/>
                      <a:pt x="4715" y="50"/>
                      <a:pt x="4596" y="38"/>
                    </a:cubicBezTo>
                    <a:cubicBezTo>
                      <a:pt x="4430" y="13"/>
                      <a:pt x="4271" y="1"/>
                      <a:pt x="4113" y="1"/>
                    </a:cubicBezTo>
                    <a:close/>
                  </a:path>
                </a:pathLst>
              </a:custGeom>
              <a:solidFill>
                <a:schemeClr val="lt1"/>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grpSp>
      <p:sp>
        <p:nvSpPr>
          <p:cNvPr id="125" name="Google Shape;125;p15"/>
          <p:cNvSpPr/>
          <p:nvPr/>
        </p:nvSpPr>
        <p:spPr>
          <a:xfrm>
            <a:off x="385025" y="1514825"/>
            <a:ext cx="2679300" cy="958500"/>
          </a:xfrm>
          <a:prstGeom prst="roundRect">
            <a:avLst>
              <a:gd fmla="val 16667" name="adj"/>
            </a:avLst>
          </a:prstGeom>
          <a:solidFill>
            <a:schemeClr val="lt2"/>
          </a:solidFill>
          <a:ln cap="flat" cmpd="sng" w="28575">
            <a:solidFill>
              <a:srgbClr val="0563C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sz="1500"/>
          </a:p>
        </p:txBody>
      </p:sp>
      <p:sp>
        <p:nvSpPr>
          <p:cNvPr id="126" name="Google Shape;126;p15"/>
          <p:cNvSpPr txBox="1"/>
          <p:nvPr/>
        </p:nvSpPr>
        <p:spPr>
          <a:xfrm>
            <a:off x="635525" y="1483925"/>
            <a:ext cx="2297100" cy="958500"/>
          </a:xfrm>
          <a:prstGeom prst="rect">
            <a:avLst/>
          </a:prstGeom>
          <a:noFill/>
          <a:ln>
            <a:noFill/>
          </a:ln>
        </p:spPr>
        <p:txBody>
          <a:bodyPr anchorCtr="0" anchor="t" bIns="93500" lIns="93500" spcFirstLastPara="1" rIns="93500" wrap="square" tIns="93500">
            <a:spAutoFit/>
          </a:bodyPr>
          <a:lstStyle/>
          <a:p>
            <a:pPr indent="0" lvl="0" marL="0" rtl="0" algn="l">
              <a:spcBef>
                <a:spcPts val="0"/>
              </a:spcBef>
              <a:spcAft>
                <a:spcPts val="0"/>
              </a:spcAft>
              <a:buNone/>
            </a:pPr>
            <a:r>
              <a:rPr lang="en" sz="1000">
                <a:solidFill>
                  <a:srgbClr val="0563C1"/>
                </a:solidFill>
              </a:rPr>
              <a:t>The Policy Description and System Map activities are closely related. Students should be using their system map as a tool to design their policy.  </a:t>
            </a:r>
            <a:endParaRPr sz="1000">
              <a:solidFill>
                <a:srgbClr val="0563C1"/>
              </a:solidFill>
            </a:endParaRPr>
          </a:p>
        </p:txBody>
      </p:sp>
      <p:grpSp>
        <p:nvGrpSpPr>
          <p:cNvPr id="127" name="Google Shape;127;p15"/>
          <p:cNvGrpSpPr/>
          <p:nvPr/>
        </p:nvGrpSpPr>
        <p:grpSpPr>
          <a:xfrm>
            <a:off x="209225" y="1429470"/>
            <a:ext cx="426300" cy="424842"/>
            <a:chOff x="6700325" y="2574400"/>
            <a:chExt cx="426300" cy="424800"/>
          </a:xfrm>
        </p:grpSpPr>
        <p:sp>
          <p:nvSpPr>
            <p:cNvPr id="128" name="Google Shape;128;p15"/>
            <p:cNvSpPr/>
            <p:nvPr/>
          </p:nvSpPr>
          <p:spPr>
            <a:xfrm>
              <a:off x="6700325" y="2574400"/>
              <a:ext cx="426300" cy="424800"/>
            </a:xfrm>
            <a:prstGeom prst="ellipse">
              <a:avLst/>
            </a:prstGeom>
            <a:solidFill>
              <a:srgbClr val="0563C1"/>
            </a:solidFill>
            <a:ln cap="flat" cmpd="sng" w="28575">
              <a:solidFill>
                <a:srgbClr val="FFFFFF"/>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nvGrpSpPr>
            <p:cNvPr id="129" name="Google Shape;129;p15"/>
            <p:cNvGrpSpPr/>
            <p:nvPr/>
          </p:nvGrpSpPr>
          <p:grpSpPr>
            <a:xfrm>
              <a:off x="6790315" y="2640959"/>
              <a:ext cx="246319" cy="291682"/>
              <a:chOff x="3079916" y="2744477"/>
              <a:chExt cx="332729" cy="372518"/>
            </a:xfrm>
          </p:grpSpPr>
          <p:sp>
            <p:nvSpPr>
              <p:cNvPr id="130" name="Google Shape;130;p15"/>
              <p:cNvSpPr/>
              <p:nvPr/>
            </p:nvSpPr>
            <p:spPr>
              <a:xfrm>
                <a:off x="3079916" y="2840504"/>
                <a:ext cx="313454" cy="276491"/>
              </a:xfrm>
              <a:custGeom>
                <a:rect b="b" l="l" r="r" t="t"/>
                <a:pathLst>
                  <a:path extrusionOk="0" h="8707" w="9871">
                    <a:moveTo>
                      <a:pt x="2993" y="1"/>
                    </a:moveTo>
                    <a:cubicBezTo>
                      <a:pt x="2768" y="1"/>
                      <a:pt x="2560" y="25"/>
                      <a:pt x="2370" y="74"/>
                    </a:cubicBezTo>
                    <a:cubicBezTo>
                      <a:pt x="1739" y="241"/>
                      <a:pt x="1179" y="646"/>
                      <a:pt x="750" y="1205"/>
                    </a:cubicBezTo>
                    <a:cubicBezTo>
                      <a:pt x="250" y="1860"/>
                      <a:pt x="0" y="2694"/>
                      <a:pt x="0" y="3622"/>
                    </a:cubicBezTo>
                    <a:cubicBezTo>
                      <a:pt x="0" y="4575"/>
                      <a:pt x="429" y="5825"/>
                      <a:pt x="1120" y="6896"/>
                    </a:cubicBezTo>
                    <a:cubicBezTo>
                      <a:pt x="1882" y="8039"/>
                      <a:pt x="2751" y="8706"/>
                      <a:pt x="3525" y="8706"/>
                    </a:cubicBezTo>
                    <a:cubicBezTo>
                      <a:pt x="3846" y="8706"/>
                      <a:pt x="4156" y="8670"/>
                      <a:pt x="4441" y="8575"/>
                    </a:cubicBezTo>
                    <a:cubicBezTo>
                      <a:pt x="4596" y="8534"/>
                      <a:pt x="4760" y="8513"/>
                      <a:pt x="4924" y="8513"/>
                    </a:cubicBezTo>
                    <a:cubicBezTo>
                      <a:pt x="5087" y="8513"/>
                      <a:pt x="5251" y="8534"/>
                      <a:pt x="5406" y="8575"/>
                    </a:cubicBezTo>
                    <a:cubicBezTo>
                      <a:pt x="5703" y="8670"/>
                      <a:pt x="6013" y="8706"/>
                      <a:pt x="6311" y="8706"/>
                    </a:cubicBezTo>
                    <a:cubicBezTo>
                      <a:pt x="7085" y="8706"/>
                      <a:pt x="7978" y="8051"/>
                      <a:pt x="8728" y="6896"/>
                    </a:cubicBezTo>
                    <a:cubicBezTo>
                      <a:pt x="9418" y="5837"/>
                      <a:pt x="9835" y="4587"/>
                      <a:pt x="9835" y="3622"/>
                    </a:cubicBezTo>
                    <a:cubicBezTo>
                      <a:pt x="9871" y="2920"/>
                      <a:pt x="9716" y="2301"/>
                      <a:pt x="9454" y="1753"/>
                    </a:cubicBezTo>
                    <a:cubicBezTo>
                      <a:pt x="9420" y="1677"/>
                      <a:pt x="9351" y="1637"/>
                      <a:pt x="9275" y="1637"/>
                    </a:cubicBezTo>
                    <a:cubicBezTo>
                      <a:pt x="9244" y="1637"/>
                      <a:pt x="9211" y="1644"/>
                      <a:pt x="9180" y="1658"/>
                    </a:cubicBezTo>
                    <a:cubicBezTo>
                      <a:pt x="9085" y="1705"/>
                      <a:pt x="9049" y="1824"/>
                      <a:pt x="9097" y="1932"/>
                    </a:cubicBezTo>
                    <a:cubicBezTo>
                      <a:pt x="9347" y="2420"/>
                      <a:pt x="9466" y="3003"/>
                      <a:pt x="9466" y="3622"/>
                    </a:cubicBezTo>
                    <a:cubicBezTo>
                      <a:pt x="9466" y="4503"/>
                      <a:pt x="9061" y="5682"/>
                      <a:pt x="8406" y="6670"/>
                    </a:cubicBezTo>
                    <a:cubicBezTo>
                      <a:pt x="7739" y="7694"/>
                      <a:pt x="6966" y="8313"/>
                      <a:pt x="6323" y="8313"/>
                    </a:cubicBezTo>
                    <a:cubicBezTo>
                      <a:pt x="6061" y="8313"/>
                      <a:pt x="5775" y="8266"/>
                      <a:pt x="5525" y="8194"/>
                    </a:cubicBezTo>
                    <a:cubicBezTo>
                      <a:pt x="5328" y="8135"/>
                      <a:pt x="5126" y="8105"/>
                      <a:pt x="4925" y="8105"/>
                    </a:cubicBezTo>
                    <a:cubicBezTo>
                      <a:pt x="4724" y="8105"/>
                      <a:pt x="4525" y="8135"/>
                      <a:pt x="4334" y="8194"/>
                    </a:cubicBezTo>
                    <a:cubicBezTo>
                      <a:pt x="4084" y="8266"/>
                      <a:pt x="3798" y="8313"/>
                      <a:pt x="3525" y="8313"/>
                    </a:cubicBezTo>
                    <a:cubicBezTo>
                      <a:pt x="2894" y="8313"/>
                      <a:pt x="2120" y="7694"/>
                      <a:pt x="1441" y="6670"/>
                    </a:cubicBezTo>
                    <a:cubicBezTo>
                      <a:pt x="786" y="5682"/>
                      <a:pt x="393" y="4503"/>
                      <a:pt x="393" y="3622"/>
                    </a:cubicBezTo>
                    <a:cubicBezTo>
                      <a:pt x="393" y="2789"/>
                      <a:pt x="631" y="2039"/>
                      <a:pt x="1060" y="1443"/>
                    </a:cubicBezTo>
                    <a:cubicBezTo>
                      <a:pt x="1429" y="955"/>
                      <a:pt x="1941" y="598"/>
                      <a:pt x="2453" y="467"/>
                    </a:cubicBezTo>
                    <a:cubicBezTo>
                      <a:pt x="2608" y="425"/>
                      <a:pt x="2783" y="405"/>
                      <a:pt x="2975" y="405"/>
                    </a:cubicBezTo>
                    <a:cubicBezTo>
                      <a:pt x="3270" y="405"/>
                      <a:pt x="3605" y="452"/>
                      <a:pt x="3965" y="539"/>
                    </a:cubicBezTo>
                    <a:cubicBezTo>
                      <a:pt x="4025" y="550"/>
                      <a:pt x="4096" y="574"/>
                      <a:pt x="4156" y="586"/>
                    </a:cubicBezTo>
                    <a:cubicBezTo>
                      <a:pt x="4165" y="587"/>
                      <a:pt x="4174" y="588"/>
                      <a:pt x="4183" y="588"/>
                    </a:cubicBezTo>
                    <a:cubicBezTo>
                      <a:pt x="4278" y="588"/>
                      <a:pt x="4361" y="529"/>
                      <a:pt x="4394" y="431"/>
                    </a:cubicBezTo>
                    <a:cubicBezTo>
                      <a:pt x="4406" y="336"/>
                      <a:pt x="4346" y="229"/>
                      <a:pt x="4239" y="193"/>
                    </a:cubicBezTo>
                    <a:lnTo>
                      <a:pt x="4060" y="158"/>
                    </a:lnTo>
                    <a:cubicBezTo>
                      <a:pt x="3674" y="52"/>
                      <a:pt x="3316" y="1"/>
                      <a:pt x="2993" y="1"/>
                    </a:cubicBezTo>
                    <a:close/>
                  </a:path>
                </a:pathLst>
              </a:custGeom>
              <a:solidFill>
                <a:schemeClr val="lt1"/>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31" name="Google Shape;131;p15"/>
              <p:cNvSpPr/>
              <p:nvPr/>
            </p:nvSpPr>
            <p:spPr>
              <a:xfrm>
                <a:off x="3244375" y="2840250"/>
                <a:ext cx="124416" cy="45727"/>
              </a:xfrm>
              <a:custGeom>
                <a:rect b="b" l="l" r="r" t="t"/>
                <a:pathLst>
                  <a:path extrusionOk="0" h="1440" w="3918">
                    <a:moveTo>
                      <a:pt x="1721" y="0"/>
                    </a:moveTo>
                    <a:cubicBezTo>
                      <a:pt x="1391" y="0"/>
                      <a:pt x="1027" y="53"/>
                      <a:pt x="632" y="154"/>
                    </a:cubicBezTo>
                    <a:cubicBezTo>
                      <a:pt x="477" y="189"/>
                      <a:pt x="334" y="213"/>
                      <a:pt x="191" y="237"/>
                    </a:cubicBezTo>
                    <a:cubicBezTo>
                      <a:pt x="96" y="249"/>
                      <a:pt x="1" y="356"/>
                      <a:pt x="12" y="463"/>
                    </a:cubicBezTo>
                    <a:cubicBezTo>
                      <a:pt x="35" y="563"/>
                      <a:pt x="120" y="643"/>
                      <a:pt x="218" y="643"/>
                    </a:cubicBezTo>
                    <a:cubicBezTo>
                      <a:pt x="225" y="643"/>
                      <a:pt x="232" y="643"/>
                      <a:pt x="239" y="642"/>
                    </a:cubicBezTo>
                    <a:cubicBezTo>
                      <a:pt x="405" y="630"/>
                      <a:pt x="572" y="582"/>
                      <a:pt x="727" y="547"/>
                    </a:cubicBezTo>
                    <a:cubicBezTo>
                      <a:pt x="1080" y="460"/>
                      <a:pt x="1412" y="413"/>
                      <a:pt x="1708" y="413"/>
                    </a:cubicBezTo>
                    <a:cubicBezTo>
                      <a:pt x="1901" y="413"/>
                      <a:pt x="2079" y="433"/>
                      <a:pt x="2239" y="475"/>
                    </a:cubicBezTo>
                    <a:cubicBezTo>
                      <a:pt x="2727" y="606"/>
                      <a:pt x="3203" y="928"/>
                      <a:pt x="3561" y="1368"/>
                    </a:cubicBezTo>
                    <a:cubicBezTo>
                      <a:pt x="3608" y="1416"/>
                      <a:pt x="3668" y="1439"/>
                      <a:pt x="3703" y="1439"/>
                    </a:cubicBezTo>
                    <a:cubicBezTo>
                      <a:pt x="3751" y="1439"/>
                      <a:pt x="3799" y="1428"/>
                      <a:pt x="3822" y="1404"/>
                    </a:cubicBezTo>
                    <a:cubicBezTo>
                      <a:pt x="3918" y="1309"/>
                      <a:pt x="3918" y="1189"/>
                      <a:pt x="3858" y="1106"/>
                    </a:cubicBezTo>
                    <a:cubicBezTo>
                      <a:pt x="3441" y="594"/>
                      <a:pt x="2894" y="225"/>
                      <a:pt x="2322" y="70"/>
                    </a:cubicBezTo>
                    <a:cubicBezTo>
                      <a:pt x="2138" y="23"/>
                      <a:pt x="1937" y="0"/>
                      <a:pt x="1721" y="0"/>
                    </a:cubicBezTo>
                    <a:close/>
                  </a:path>
                </a:pathLst>
              </a:custGeom>
              <a:solidFill>
                <a:schemeClr val="lt1"/>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32" name="Google Shape;132;p15"/>
              <p:cNvSpPr/>
              <p:nvPr/>
            </p:nvSpPr>
            <p:spPr>
              <a:xfrm>
                <a:off x="3198267" y="2744477"/>
                <a:ext cx="214378" cy="145279"/>
              </a:xfrm>
              <a:custGeom>
                <a:rect b="b" l="l" r="r" t="t"/>
                <a:pathLst>
                  <a:path extrusionOk="0" h="4575" w="6751">
                    <a:moveTo>
                      <a:pt x="4113" y="1"/>
                    </a:moveTo>
                    <a:cubicBezTo>
                      <a:pt x="3977" y="1"/>
                      <a:pt x="3841" y="10"/>
                      <a:pt x="3703" y="26"/>
                    </a:cubicBezTo>
                    <a:cubicBezTo>
                      <a:pt x="3060" y="74"/>
                      <a:pt x="2500" y="407"/>
                      <a:pt x="2060" y="1026"/>
                    </a:cubicBezTo>
                    <a:cubicBezTo>
                      <a:pt x="1786" y="1407"/>
                      <a:pt x="1643" y="1777"/>
                      <a:pt x="1607" y="1884"/>
                    </a:cubicBezTo>
                    <a:lnTo>
                      <a:pt x="1083" y="2693"/>
                    </a:lnTo>
                    <a:cubicBezTo>
                      <a:pt x="929" y="2241"/>
                      <a:pt x="786" y="1955"/>
                      <a:pt x="774" y="1943"/>
                    </a:cubicBezTo>
                    <a:cubicBezTo>
                      <a:pt x="742" y="1871"/>
                      <a:pt x="666" y="1837"/>
                      <a:pt x="595" y="1837"/>
                    </a:cubicBezTo>
                    <a:cubicBezTo>
                      <a:pt x="560" y="1837"/>
                      <a:pt x="527" y="1844"/>
                      <a:pt x="500" y="1860"/>
                    </a:cubicBezTo>
                    <a:cubicBezTo>
                      <a:pt x="393" y="1896"/>
                      <a:pt x="369" y="2039"/>
                      <a:pt x="417" y="2122"/>
                    </a:cubicBezTo>
                    <a:cubicBezTo>
                      <a:pt x="417" y="2134"/>
                      <a:pt x="869" y="3015"/>
                      <a:pt x="964" y="4158"/>
                    </a:cubicBezTo>
                    <a:cubicBezTo>
                      <a:pt x="810" y="4146"/>
                      <a:pt x="667" y="4098"/>
                      <a:pt x="560" y="4063"/>
                    </a:cubicBezTo>
                    <a:cubicBezTo>
                      <a:pt x="429" y="4003"/>
                      <a:pt x="381" y="3944"/>
                      <a:pt x="381" y="3920"/>
                    </a:cubicBezTo>
                    <a:cubicBezTo>
                      <a:pt x="381" y="3824"/>
                      <a:pt x="286" y="3729"/>
                      <a:pt x="191" y="3729"/>
                    </a:cubicBezTo>
                    <a:cubicBezTo>
                      <a:pt x="83" y="3729"/>
                      <a:pt x="0" y="3824"/>
                      <a:pt x="0" y="3920"/>
                    </a:cubicBezTo>
                    <a:cubicBezTo>
                      <a:pt x="0" y="4039"/>
                      <a:pt x="60" y="4265"/>
                      <a:pt x="393" y="4432"/>
                    </a:cubicBezTo>
                    <a:cubicBezTo>
                      <a:pt x="607" y="4515"/>
                      <a:pt x="893" y="4575"/>
                      <a:pt x="1191" y="4575"/>
                    </a:cubicBezTo>
                    <a:cubicBezTo>
                      <a:pt x="1488" y="4575"/>
                      <a:pt x="1750" y="4515"/>
                      <a:pt x="1976" y="4432"/>
                    </a:cubicBezTo>
                    <a:cubicBezTo>
                      <a:pt x="2334" y="4265"/>
                      <a:pt x="2381" y="4039"/>
                      <a:pt x="2381" y="3920"/>
                    </a:cubicBezTo>
                    <a:cubicBezTo>
                      <a:pt x="2381" y="3824"/>
                      <a:pt x="2286" y="3729"/>
                      <a:pt x="2179" y="3729"/>
                    </a:cubicBezTo>
                    <a:cubicBezTo>
                      <a:pt x="2084" y="3729"/>
                      <a:pt x="1988" y="3824"/>
                      <a:pt x="1988" y="3920"/>
                    </a:cubicBezTo>
                    <a:cubicBezTo>
                      <a:pt x="1988" y="3944"/>
                      <a:pt x="1941" y="4003"/>
                      <a:pt x="1810" y="4063"/>
                    </a:cubicBezTo>
                    <a:cubicBezTo>
                      <a:pt x="1691" y="4122"/>
                      <a:pt x="1548" y="4146"/>
                      <a:pt x="1381" y="4158"/>
                    </a:cubicBezTo>
                    <a:cubicBezTo>
                      <a:pt x="1345" y="3801"/>
                      <a:pt x="1286" y="3479"/>
                      <a:pt x="1226" y="3193"/>
                    </a:cubicBezTo>
                    <a:lnTo>
                      <a:pt x="1917" y="2158"/>
                    </a:lnTo>
                    <a:cubicBezTo>
                      <a:pt x="1941" y="2158"/>
                      <a:pt x="1976" y="2169"/>
                      <a:pt x="2048" y="2181"/>
                    </a:cubicBezTo>
                    <a:cubicBezTo>
                      <a:pt x="2167" y="2229"/>
                      <a:pt x="2334" y="2312"/>
                      <a:pt x="2512" y="2420"/>
                    </a:cubicBezTo>
                    <a:cubicBezTo>
                      <a:pt x="2977" y="2693"/>
                      <a:pt x="3584" y="3027"/>
                      <a:pt x="4251" y="3027"/>
                    </a:cubicBezTo>
                    <a:cubicBezTo>
                      <a:pt x="4477" y="3027"/>
                      <a:pt x="4715" y="2991"/>
                      <a:pt x="4953" y="2896"/>
                    </a:cubicBezTo>
                    <a:cubicBezTo>
                      <a:pt x="6441" y="2312"/>
                      <a:pt x="6739" y="431"/>
                      <a:pt x="6739" y="348"/>
                    </a:cubicBezTo>
                    <a:cubicBezTo>
                      <a:pt x="6751" y="312"/>
                      <a:pt x="6727" y="229"/>
                      <a:pt x="6644" y="193"/>
                    </a:cubicBezTo>
                    <a:cubicBezTo>
                      <a:pt x="6614" y="169"/>
                      <a:pt x="6578" y="157"/>
                      <a:pt x="6541" y="157"/>
                    </a:cubicBezTo>
                    <a:cubicBezTo>
                      <a:pt x="6504" y="157"/>
                      <a:pt x="6465" y="169"/>
                      <a:pt x="6429" y="193"/>
                    </a:cubicBezTo>
                    <a:cubicBezTo>
                      <a:pt x="6298" y="275"/>
                      <a:pt x="6157" y="307"/>
                      <a:pt x="5995" y="307"/>
                    </a:cubicBezTo>
                    <a:cubicBezTo>
                      <a:pt x="5805" y="307"/>
                      <a:pt x="5586" y="263"/>
                      <a:pt x="5322" y="205"/>
                    </a:cubicBezTo>
                    <a:cubicBezTo>
                      <a:pt x="5274" y="193"/>
                      <a:pt x="5239" y="193"/>
                      <a:pt x="5191" y="169"/>
                    </a:cubicBezTo>
                    <a:cubicBezTo>
                      <a:pt x="5177" y="166"/>
                      <a:pt x="5163" y="165"/>
                      <a:pt x="5149" y="165"/>
                    </a:cubicBezTo>
                    <a:cubicBezTo>
                      <a:pt x="5057" y="165"/>
                      <a:pt x="4974" y="231"/>
                      <a:pt x="4953" y="324"/>
                    </a:cubicBezTo>
                    <a:cubicBezTo>
                      <a:pt x="4917" y="431"/>
                      <a:pt x="5001" y="526"/>
                      <a:pt x="5096" y="562"/>
                    </a:cubicBezTo>
                    <a:cubicBezTo>
                      <a:pt x="5144" y="574"/>
                      <a:pt x="5191" y="574"/>
                      <a:pt x="5239" y="586"/>
                    </a:cubicBezTo>
                    <a:cubicBezTo>
                      <a:pt x="5513" y="648"/>
                      <a:pt x="5761" y="703"/>
                      <a:pt x="6002" y="703"/>
                    </a:cubicBezTo>
                    <a:cubicBezTo>
                      <a:pt x="6085" y="703"/>
                      <a:pt x="6168" y="697"/>
                      <a:pt x="6251" y="681"/>
                    </a:cubicBezTo>
                    <a:lnTo>
                      <a:pt x="6251" y="681"/>
                    </a:lnTo>
                    <a:cubicBezTo>
                      <a:pt x="6096" y="1217"/>
                      <a:pt x="5691" y="2217"/>
                      <a:pt x="4786" y="2550"/>
                    </a:cubicBezTo>
                    <a:cubicBezTo>
                      <a:pt x="4600" y="2622"/>
                      <a:pt x="4417" y="2652"/>
                      <a:pt x="4237" y="2652"/>
                    </a:cubicBezTo>
                    <a:cubicBezTo>
                      <a:pt x="3671" y="2652"/>
                      <a:pt x="3146" y="2351"/>
                      <a:pt x="2703" y="2098"/>
                    </a:cubicBezTo>
                    <a:cubicBezTo>
                      <a:pt x="2465" y="1955"/>
                      <a:pt x="2262" y="1836"/>
                      <a:pt x="2084" y="1777"/>
                    </a:cubicBezTo>
                    <a:cubicBezTo>
                      <a:pt x="2286" y="1336"/>
                      <a:pt x="2810" y="503"/>
                      <a:pt x="3727" y="431"/>
                    </a:cubicBezTo>
                    <a:cubicBezTo>
                      <a:pt x="3850" y="420"/>
                      <a:pt x="3970" y="415"/>
                      <a:pt x="4092" y="415"/>
                    </a:cubicBezTo>
                    <a:cubicBezTo>
                      <a:pt x="4241" y="415"/>
                      <a:pt x="4391" y="423"/>
                      <a:pt x="4548" y="443"/>
                    </a:cubicBezTo>
                    <a:cubicBezTo>
                      <a:pt x="4556" y="444"/>
                      <a:pt x="4564" y="444"/>
                      <a:pt x="4571" y="444"/>
                    </a:cubicBezTo>
                    <a:cubicBezTo>
                      <a:pt x="4670" y="444"/>
                      <a:pt x="4763" y="375"/>
                      <a:pt x="4774" y="264"/>
                    </a:cubicBezTo>
                    <a:cubicBezTo>
                      <a:pt x="4786" y="157"/>
                      <a:pt x="4715" y="50"/>
                      <a:pt x="4596" y="38"/>
                    </a:cubicBezTo>
                    <a:cubicBezTo>
                      <a:pt x="4430" y="13"/>
                      <a:pt x="4271" y="1"/>
                      <a:pt x="4113" y="1"/>
                    </a:cubicBezTo>
                    <a:close/>
                  </a:path>
                </a:pathLst>
              </a:custGeom>
              <a:solidFill>
                <a:schemeClr val="lt1"/>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16"/>
          <p:cNvSpPr txBox="1"/>
          <p:nvPr/>
        </p:nvSpPr>
        <p:spPr>
          <a:xfrm>
            <a:off x="3121750" y="172375"/>
            <a:ext cx="6607200" cy="7489800"/>
          </a:xfrm>
          <a:prstGeom prst="rect">
            <a:avLst/>
          </a:prstGeom>
          <a:solidFill>
            <a:srgbClr val="F9F5F2"/>
          </a:solidFill>
          <a:ln cap="flat" cmpd="sng" w="9525">
            <a:solidFill>
              <a:schemeClr val="dk2"/>
            </a:solidFill>
            <a:prstDash val="solid"/>
            <a:round/>
            <a:headEnd len="sm" w="sm" type="none"/>
            <a:tailEnd len="sm" w="sm" type="none"/>
          </a:ln>
        </p:spPr>
        <p:txBody>
          <a:bodyPr anchorCtr="0" anchor="t" bIns="93500" lIns="93500" spcFirstLastPara="1" rIns="93500" wrap="square" tIns="93500">
            <a:noAutofit/>
          </a:bodyPr>
          <a:lstStyle/>
          <a:p>
            <a:pPr indent="0" lvl="0" marL="0" rtl="0" algn="l">
              <a:lnSpc>
                <a:spcPct val="115000"/>
              </a:lnSpc>
              <a:spcBef>
                <a:spcPts val="0"/>
              </a:spcBef>
              <a:spcAft>
                <a:spcPts val="0"/>
              </a:spcAft>
              <a:buNone/>
            </a:pPr>
            <a:r>
              <a:rPr b="1" lang="en" sz="1100">
                <a:solidFill>
                  <a:schemeClr val="dk1"/>
                </a:solidFill>
              </a:rPr>
              <a:t>  </a:t>
            </a:r>
            <a:endParaRPr b="1" sz="1100">
              <a:solidFill>
                <a:schemeClr val="dk1"/>
              </a:solidFill>
            </a:endParaRPr>
          </a:p>
          <a:p>
            <a:pPr indent="0" lvl="0" marL="0" rtl="0" algn="l">
              <a:lnSpc>
                <a:spcPct val="115000"/>
              </a:lnSpc>
              <a:spcBef>
                <a:spcPts val="0"/>
              </a:spcBef>
              <a:spcAft>
                <a:spcPts val="0"/>
              </a:spcAft>
              <a:buNone/>
            </a:pPr>
            <a:r>
              <a:t/>
            </a:r>
            <a:endParaRPr b="1" sz="1100">
              <a:solidFill>
                <a:schemeClr val="dk1"/>
              </a:solidFill>
            </a:endParaRPr>
          </a:p>
          <a:p>
            <a:pPr indent="0" lvl="0" marL="0" rtl="0" algn="l">
              <a:lnSpc>
                <a:spcPct val="115000"/>
              </a:lnSpc>
              <a:spcBef>
                <a:spcPts val="0"/>
              </a:spcBef>
              <a:spcAft>
                <a:spcPts val="0"/>
              </a:spcAft>
              <a:buNone/>
            </a:pPr>
            <a:r>
              <a:rPr b="1" lang="en" sz="1100">
                <a:solidFill>
                  <a:schemeClr val="dk1"/>
                </a:solidFill>
              </a:rPr>
              <a:t>   </a:t>
            </a:r>
            <a:endParaRPr b="1" sz="1100">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en" sz="1100">
                <a:solidFill>
                  <a:schemeClr val="dk1"/>
                </a:solidFill>
              </a:rPr>
              <a:t>   Policy Description</a:t>
            </a:r>
            <a:endParaRPr b="1" sz="1100">
              <a:solidFill>
                <a:schemeClr val="dk1"/>
              </a:solidFill>
            </a:endParaRPr>
          </a:p>
          <a:p>
            <a:pPr indent="0" lvl="0" marL="0" rtl="0" algn="l">
              <a:spcBef>
                <a:spcPts val="0"/>
              </a:spcBef>
              <a:spcAft>
                <a:spcPts val="0"/>
              </a:spcAft>
              <a:buNone/>
            </a:pPr>
            <a:r>
              <a:t/>
            </a:r>
            <a:endParaRPr sz="1000">
              <a:solidFill>
                <a:srgbClr val="0563C1"/>
              </a:solidFill>
              <a:latin typeface="Comic Sans MS"/>
              <a:ea typeface="Comic Sans MS"/>
              <a:cs typeface="Comic Sans MS"/>
              <a:sym typeface="Comic Sans MS"/>
            </a:endParaRPr>
          </a:p>
        </p:txBody>
      </p:sp>
      <p:sp>
        <p:nvSpPr>
          <p:cNvPr id="138" name="Google Shape;138;p16"/>
          <p:cNvSpPr/>
          <p:nvPr/>
        </p:nvSpPr>
        <p:spPr>
          <a:xfrm>
            <a:off x="255100" y="1540250"/>
            <a:ext cx="2678100" cy="754200"/>
          </a:xfrm>
          <a:prstGeom prst="roundRect">
            <a:avLst>
              <a:gd fmla="val 16667" name="adj"/>
            </a:avLst>
          </a:prstGeom>
          <a:solidFill>
            <a:schemeClr val="lt2"/>
          </a:solidFill>
          <a:ln cap="flat" cmpd="sng" w="28575">
            <a:solidFill>
              <a:srgbClr val="38761D"/>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sz="1500"/>
          </a:p>
        </p:txBody>
      </p:sp>
      <p:sp>
        <p:nvSpPr>
          <p:cNvPr id="139" name="Google Shape;139;p16"/>
          <p:cNvSpPr txBox="1"/>
          <p:nvPr/>
        </p:nvSpPr>
        <p:spPr>
          <a:xfrm>
            <a:off x="385600" y="1509350"/>
            <a:ext cx="2547600" cy="804600"/>
          </a:xfrm>
          <a:prstGeom prst="rect">
            <a:avLst/>
          </a:prstGeom>
          <a:noFill/>
          <a:ln>
            <a:noFill/>
          </a:ln>
        </p:spPr>
        <p:txBody>
          <a:bodyPr anchorCtr="0" anchor="t" bIns="93500" lIns="93500" spcFirstLastPara="1" rIns="93500" wrap="square" tIns="93500">
            <a:spAutoFit/>
          </a:bodyPr>
          <a:lstStyle/>
          <a:p>
            <a:pPr indent="0" lvl="0" marL="0" rtl="0" algn="l">
              <a:spcBef>
                <a:spcPts val="0"/>
              </a:spcBef>
              <a:spcAft>
                <a:spcPts val="0"/>
              </a:spcAft>
              <a:buNone/>
            </a:pPr>
            <a:r>
              <a:rPr lang="en" sz="1000">
                <a:solidFill>
                  <a:srgbClr val="38761D"/>
                </a:solidFill>
              </a:rPr>
              <a:t>The policy measure component draws upon the biology of SARS-CoV-2, as well as </a:t>
            </a:r>
            <a:r>
              <a:rPr lang="en" sz="1000">
                <a:solidFill>
                  <a:srgbClr val="38761D"/>
                </a:solidFill>
              </a:rPr>
              <a:t>potential</a:t>
            </a:r>
            <a:r>
              <a:rPr lang="en" sz="1000">
                <a:solidFill>
                  <a:srgbClr val="38761D"/>
                </a:solidFill>
              </a:rPr>
              <a:t> positive and negative impacts of their policy proposal.</a:t>
            </a:r>
            <a:endParaRPr sz="1000">
              <a:solidFill>
                <a:srgbClr val="38761D"/>
              </a:solidFill>
            </a:endParaRPr>
          </a:p>
        </p:txBody>
      </p:sp>
      <p:sp>
        <p:nvSpPr>
          <p:cNvPr id="140" name="Google Shape;140;p16"/>
          <p:cNvSpPr/>
          <p:nvPr/>
        </p:nvSpPr>
        <p:spPr>
          <a:xfrm>
            <a:off x="24625" y="1444500"/>
            <a:ext cx="426300" cy="424800"/>
          </a:xfrm>
          <a:prstGeom prst="ellipse">
            <a:avLst/>
          </a:prstGeom>
          <a:solidFill>
            <a:srgbClr val="38761D"/>
          </a:solidFill>
          <a:ln cap="flat" cmpd="sng" w="28575">
            <a:solidFill>
              <a:srgbClr val="FFFFFF"/>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nvGrpSpPr>
          <p:cNvPr id="141" name="Google Shape;141;p16"/>
          <p:cNvGrpSpPr/>
          <p:nvPr/>
        </p:nvGrpSpPr>
        <p:grpSpPr>
          <a:xfrm>
            <a:off x="90301" y="1528048"/>
            <a:ext cx="294949" cy="257729"/>
            <a:chOff x="6015523" y="3714217"/>
            <a:chExt cx="557665" cy="516387"/>
          </a:xfrm>
        </p:grpSpPr>
        <p:grpSp>
          <p:nvGrpSpPr>
            <p:cNvPr id="142" name="Google Shape;142;p16"/>
            <p:cNvGrpSpPr/>
            <p:nvPr/>
          </p:nvGrpSpPr>
          <p:grpSpPr>
            <a:xfrm>
              <a:off x="6036094" y="3716980"/>
              <a:ext cx="529822" cy="510480"/>
              <a:chOff x="3148311" y="-545634"/>
              <a:chExt cx="1006118" cy="969572"/>
            </a:xfrm>
          </p:grpSpPr>
          <p:sp>
            <p:nvSpPr>
              <p:cNvPr id="143" name="Google Shape;143;p16"/>
              <p:cNvSpPr/>
              <p:nvPr/>
            </p:nvSpPr>
            <p:spPr>
              <a:xfrm>
                <a:off x="3497808" y="-545634"/>
                <a:ext cx="152012" cy="122083"/>
              </a:xfrm>
              <a:custGeom>
                <a:rect b="b" l="l" r="r" t="t"/>
                <a:pathLst>
                  <a:path extrusionOk="0" h="11144" w="13876">
                    <a:moveTo>
                      <a:pt x="11055" y="0"/>
                    </a:moveTo>
                    <a:cubicBezTo>
                      <a:pt x="9600" y="71"/>
                      <a:pt x="8127" y="213"/>
                      <a:pt x="6654" y="426"/>
                    </a:cubicBezTo>
                    <a:cubicBezTo>
                      <a:pt x="4401" y="746"/>
                      <a:pt x="2165" y="1225"/>
                      <a:pt x="1" y="1863"/>
                    </a:cubicBezTo>
                    <a:lnTo>
                      <a:pt x="54" y="2307"/>
                    </a:lnTo>
                    <a:lnTo>
                      <a:pt x="2165" y="2396"/>
                    </a:lnTo>
                    <a:lnTo>
                      <a:pt x="1739" y="4117"/>
                    </a:lnTo>
                    <a:lnTo>
                      <a:pt x="3194" y="4401"/>
                    </a:lnTo>
                    <a:lnTo>
                      <a:pt x="1828" y="5146"/>
                    </a:lnTo>
                    <a:cubicBezTo>
                      <a:pt x="2893" y="6015"/>
                      <a:pt x="1207" y="7417"/>
                      <a:pt x="2538" y="8393"/>
                    </a:cubicBezTo>
                    <a:cubicBezTo>
                      <a:pt x="3088" y="8783"/>
                      <a:pt x="3088" y="9937"/>
                      <a:pt x="3301" y="10611"/>
                    </a:cubicBezTo>
                    <a:lnTo>
                      <a:pt x="6335" y="11143"/>
                    </a:lnTo>
                    <a:cubicBezTo>
                      <a:pt x="6583" y="10611"/>
                      <a:pt x="6832" y="10061"/>
                      <a:pt x="7098" y="9493"/>
                    </a:cubicBezTo>
                    <a:cubicBezTo>
                      <a:pt x="7670" y="8245"/>
                      <a:pt x="7649" y="6456"/>
                      <a:pt x="9632" y="6456"/>
                    </a:cubicBezTo>
                    <a:cubicBezTo>
                      <a:pt x="9679" y="6456"/>
                      <a:pt x="9728" y="6457"/>
                      <a:pt x="9777" y="6459"/>
                    </a:cubicBezTo>
                    <a:cubicBezTo>
                      <a:pt x="10380" y="5217"/>
                      <a:pt x="11410" y="4791"/>
                      <a:pt x="12723" y="4685"/>
                    </a:cubicBezTo>
                    <a:cubicBezTo>
                      <a:pt x="13113" y="4649"/>
                      <a:pt x="13450" y="3939"/>
                      <a:pt x="13876" y="3443"/>
                    </a:cubicBezTo>
                    <a:cubicBezTo>
                      <a:pt x="13166" y="2378"/>
                      <a:pt x="12687" y="1012"/>
                      <a:pt x="11729" y="391"/>
                    </a:cubicBezTo>
                    <a:cubicBezTo>
                      <a:pt x="11516" y="249"/>
                      <a:pt x="11285" y="125"/>
                      <a:pt x="11055" y="0"/>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44" name="Google Shape;144;p16"/>
              <p:cNvSpPr/>
              <p:nvPr/>
            </p:nvSpPr>
            <p:spPr>
              <a:xfrm>
                <a:off x="3779659" y="-441254"/>
                <a:ext cx="74264" cy="69794"/>
              </a:xfrm>
              <a:custGeom>
                <a:rect b="b" l="l" r="r" t="t"/>
                <a:pathLst>
                  <a:path extrusionOk="0" h="6371" w="6779">
                    <a:moveTo>
                      <a:pt x="870" y="1"/>
                    </a:moveTo>
                    <a:lnTo>
                      <a:pt x="1" y="1154"/>
                    </a:lnTo>
                    <a:lnTo>
                      <a:pt x="1509" y="2698"/>
                    </a:lnTo>
                    <a:lnTo>
                      <a:pt x="2272" y="3283"/>
                    </a:lnTo>
                    <a:cubicBezTo>
                      <a:pt x="3567" y="3922"/>
                      <a:pt x="3301" y="5625"/>
                      <a:pt x="4436" y="6370"/>
                    </a:cubicBezTo>
                    <a:cubicBezTo>
                      <a:pt x="4880" y="5341"/>
                      <a:pt x="5838" y="5554"/>
                      <a:pt x="6654" y="5377"/>
                    </a:cubicBezTo>
                    <a:cubicBezTo>
                      <a:pt x="6778" y="4117"/>
                      <a:pt x="5732" y="3549"/>
                      <a:pt x="4933" y="3265"/>
                    </a:cubicBezTo>
                    <a:cubicBezTo>
                      <a:pt x="3762" y="2875"/>
                      <a:pt x="2928" y="2360"/>
                      <a:pt x="2325" y="1278"/>
                    </a:cubicBezTo>
                    <a:cubicBezTo>
                      <a:pt x="2023" y="746"/>
                      <a:pt x="1367" y="426"/>
                      <a:pt x="870" y="1"/>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45" name="Google Shape;145;p16"/>
              <p:cNvSpPr/>
              <p:nvPr/>
            </p:nvSpPr>
            <p:spPr>
              <a:xfrm>
                <a:off x="3658562" y="-488295"/>
                <a:ext cx="47632" cy="25284"/>
              </a:xfrm>
              <a:custGeom>
                <a:rect b="b" l="l" r="r" t="t"/>
                <a:pathLst>
                  <a:path extrusionOk="0" h="2308" w="4348">
                    <a:moveTo>
                      <a:pt x="3957" y="1"/>
                    </a:moveTo>
                    <a:cubicBezTo>
                      <a:pt x="2680" y="355"/>
                      <a:pt x="1296" y="143"/>
                      <a:pt x="0" y="906"/>
                    </a:cubicBezTo>
                    <a:cubicBezTo>
                      <a:pt x="728" y="1651"/>
                      <a:pt x="728" y="1615"/>
                      <a:pt x="1544" y="1757"/>
                    </a:cubicBezTo>
                    <a:cubicBezTo>
                      <a:pt x="2147" y="1917"/>
                      <a:pt x="2733" y="2094"/>
                      <a:pt x="3318" y="2307"/>
                    </a:cubicBezTo>
                    <a:lnTo>
                      <a:pt x="4348" y="639"/>
                    </a:lnTo>
                    <a:lnTo>
                      <a:pt x="3957" y="1"/>
                    </a:ln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46" name="Google Shape;146;p16"/>
              <p:cNvSpPr/>
              <p:nvPr/>
            </p:nvSpPr>
            <p:spPr>
              <a:xfrm>
                <a:off x="3773239" y="-411709"/>
                <a:ext cx="34223" cy="31496"/>
              </a:xfrm>
              <a:custGeom>
                <a:rect b="b" l="l" r="r" t="t"/>
                <a:pathLst>
                  <a:path extrusionOk="0" h="2875" w="3124">
                    <a:moveTo>
                      <a:pt x="2095" y="1"/>
                    </a:moveTo>
                    <a:lnTo>
                      <a:pt x="1" y="1030"/>
                    </a:lnTo>
                    <a:cubicBezTo>
                      <a:pt x="498" y="1455"/>
                      <a:pt x="782" y="1615"/>
                      <a:pt x="941" y="1864"/>
                    </a:cubicBezTo>
                    <a:cubicBezTo>
                      <a:pt x="1119" y="2112"/>
                      <a:pt x="1154" y="2449"/>
                      <a:pt x="1279" y="2875"/>
                    </a:cubicBezTo>
                    <a:lnTo>
                      <a:pt x="3124" y="2467"/>
                    </a:lnTo>
                    <a:lnTo>
                      <a:pt x="2858" y="586"/>
                    </a:lnTo>
                    <a:lnTo>
                      <a:pt x="2095" y="1"/>
                    </a:ln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47" name="Google Shape;147;p16"/>
              <p:cNvSpPr/>
              <p:nvPr/>
            </p:nvSpPr>
            <p:spPr>
              <a:xfrm>
                <a:off x="3776942" y="-526397"/>
                <a:ext cx="377487" cy="831956"/>
              </a:xfrm>
              <a:custGeom>
                <a:rect b="b" l="l" r="r" t="t"/>
                <a:pathLst>
                  <a:path extrusionOk="0" h="75943" w="34458">
                    <a:moveTo>
                      <a:pt x="8836" y="6211"/>
                    </a:moveTo>
                    <a:cubicBezTo>
                      <a:pt x="10061" y="6371"/>
                      <a:pt x="10061" y="6371"/>
                      <a:pt x="12438" y="9352"/>
                    </a:cubicBezTo>
                    <a:lnTo>
                      <a:pt x="10930" y="10416"/>
                    </a:lnTo>
                    <a:cubicBezTo>
                      <a:pt x="10646" y="10044"/>
                      <a:pt x="9244" y="10079"/>
                      <a:pt x="10309" y="8997"/>
                    </a:cubicBezTo>
                    <a:lnTo>
                      <a:pt x="8836" y="6211"/>
                    </a:lnTo>
                    <a:close/>
                    <a:moveTo>
                      <a:pt x="13237" y="17585"/>
                    </a:moveTo>
                    <a:cubicBezTo>
                      <a:pt x="14213" y="18330"/>
                      <a:pt x="14976" y="19235"/>
                      <a:pt x="15951" y="19572"/>
                    </a:cubicBezTo>
                    <a:cubicBezTo>
                      <a:pt x="17034" y="19945"/>
                      <a:pt x="17548" y="20761"/>
                      <a:pt x="18294" y="21506"/>
                    </a:cubicBezTo>
                    <a:lnTo>
                      <a:pt x="16892" y="22216"/>
                    </a:lnTo>
                    <a:lnTo>
                      <a:pt x="19092" y="23440"/>
                    </a:lnTo>
                    <a:lnTo>
                      <a:pt x="18826" y="19359"/>
                    </a:lnTo>
                    <a:lnTo>
                      <a:pt x="18826" y="19359"/>
                    </a:lnTo>
                    <a:cubicBezTo>
                      <a:pt x="19500" y="20264"/>
                      <a:pt x="19890" y="20867"/>
                      <a:pt x="20352" y="21382"/>
                    </a:cubicBezTo>
                    <a:cubicBezTo>
                      <a:pt x="20813" y="21914"/>
                      <a:pt x="21328" y="22340"/>
                      <a:pt x="22091" y="23050"/>
                    </a:cubicBezTo>
                    <a:lnTo>
                      <a:pt x="22587" y="21346"/>
                    </a:lnTo>
                    <a:lnTo>
                      <a:pt x="25267" y="23742"/>
                    </a:lnTo>
                    <a:lnTo>
                      <a:pt x="26402" y="22713"/>
                    </a:lnTo>
                    <a:lnTo>
                      <a:pt x="27999" y="26261"/>
                    </a:lnTo>
                    <a:cubicBezTo>
                      <a:pt x="27384" y="26597"/>
                      <a:pt x="26823" y="26720"/>
                      <a:pt x="26292" y="26720"/>
                    </a:cubicBezTo>
                    <a:cubicBezTo>
                      <a:pt x="24969" y="26720"/>
                      <a:pt x="23833" y="25957"/>
                      <a:pt x="22516" y="25818"/>
                    </a:cubicBezTo>
                    <a:cubicBezTo>
                      <a:pt x="22516" y="26527"/>
                      <a:pt x="22499" y="27131"/>
                      <a:pt x="22499" y="27787"/>
                    </a:cubicBezTo>
                    <a:cubicBezTo>
                      <a:pt x="22392" y="27787"/>
                      <a:pt x="22270" y="27819"/>
                      <a:pt x="22169" y="27819"/>
                    </a:cubicBezTo>
                    <a:cubicBezTo>
                      <a:pt x="22118" y="27819"/>
                      <a:pt x="22073" y="27811"/>
                      <a:pt x="22037" y="27787"/>
                    </a:cubicBezTo>
                    <a:cubicBezTo>
                      <a:pt x="21133" y="27288"/>
                      <a:pt x="20502" y="26308"/>
                      <a:pt x="19338" y="26308"/>
                    </a:cubicBezTo>
                    <a:cubicBezTo>
                      <a:pt x="19178" y="26308"/>
                      <a:pt x="19008" y="26327"/>
                      <a:pt x="18826" y="26368"/>
                    </a:cubicBezTo>
                    <a:cubicBezTo>
                      <a:pt x="18808" y="26372"/>
                      <a:pt x="18788" y="26375"/>
                      <a:pt x="18768" y="26375"/>
                    </a:cubicBezTo>
                    <a:cubicBezTo>
                      <a:pt x="18417" y="26375"/>
                      <a:pt x="17797" y="25667"/>
                      <a:pt x="17495" y="25197"/>
                    </a:cubicBezTo>
                    <a:cubicBezTo>
                      <a:pt x="16998" y="24416"/>
                      <a:pt x="16661" y="23529"/>
                      <a:pt x="16360" y="22925"/>
                    </a:cubicBezTo>
                    <a:cubicBezTo>
                      <a:pt x="16129" y="22764"/>
                      <a:pt x="15928" y="22701"/>
                      <a:pt x="15748" y="22701"/>
                    </a:cubicBezTo>
                    <a:cubicBezTo>
                      <a:pt x="15114" y="22701"/>
                      <a:pt x="14724" y="23479"/>
                      <a:pt x="14110" y="23479"/>
                    </a:cubicBezTo>
                    <a:cubicBezTo>
                      <a:pt x="13959" y="23479"/>
                      <a:pt x="13794" y="23432"/>
                      <a:pt x="13609" y="23316"/>
                    </a:cubicBezTo>
                    <a:cubicBezTo>
                      <a:pt x="13398" y="23182"/>
                      <a:pt x="13213" y="23127"/>
                      <a:pt x="13048" y="23127"/>
                    </a:cubicBezTo>
                    <a:cubicBezTo>
                      <a:pt x="12310" y="23127"/>
                      <a:pt x="11952" y="24236"/>
                      <a:pt x="11285" y="24540"/>
                    </a:cubicBezTo>
                    <a:cubicBezTo>
                      <a:pt x="10309" y="24984"/>
                      <a:pt x="9475" y="24913"/>
                      <a:pt x="8357" y="25126"/>
                    </a:cubicBezTo>
                    <a:cubicBezTo>
                      <a:pt x="8712" y="23440"/>
                      <a:pt x="10007" y="23263"/>
                      <a:pt x="10877" y="22588"/>
                    </a:cubicBezTo>
                    <a:cubicBezTo>
                      <a:pt x="9333" y="21453"/>
                      <a:pt x="11161" y="20583"/>
                      <a:pt x="11107" y="19732"/>
                    </a:cubicBezTo>
                    <a:cubicBezTo>
                      <a:pt x="10966" y="17815"/>
                      <a:pt x="13183" y="19075"/>
                      <a:pt x="13237" y="17585"/>
                    </a:cubicBezTo>
                    <a:close/>
                    <a:moveTo>
                      <a:pt x="444" y="1"/>
                    </a:moveTo>
                    <a:lnTo>
                      <a:pt x="444" y="1"/>
                    </a:lnTo>
                    <a:cubicBezTo>
                      <a:pt x="373" y="746"/>
                      <a:pt x="0" y="1438"/>
                      <a:pt x="1278" y="1758"/>
                    </a:cubicBezTo>
                    <a:cubicBezTo>
                      <a:pt x="2147" y="1953"/>
                      <a:pt x="2662" y="2929"/>
                      <a:pt x="2857" y="3869"/>
                    </a:cubicBezTo>
                    <a:cubicBezTo>
                      <a:pt x="3034" y="4756"/>
                      <a:pt x="3123" y="5643"/>
                      <a:pt x="3247" y="6530"/>
                    </a:cubicBezTo>
                    <a:lnTo>
                      <a:pt x="3549" y="6140"/>
                    </a:lnTo>
                    <a:lnTo>
                      <a:pt x="5412" y="8145"/>
                    </a:lnTo>
                    <a:lnTo>
                      <a:pt x="6654" y="6903"/>
                    </a:lnTo>
                    <a:lnTo>
                      <a:pt x="8393" y="10505"/>
                    </a:lnTo>
                    <a:lnTo>
                      <a:pt x="6654" y="14426"/>
                    </a:lnTo>
                    <a:lnTo>
                      <a:pt x="5944" y="14036"/>
                    </a:lnTo>
                    <a:cubicBezTo>
                      <a:pt x="5678" y="14338"/>
                      <a:pt x="5447" y="14657"/>
                      <a:pt x="5252" y="14976"/>
                    </a:cubicBezTo>
                    <a:cubicBezTo>
                      <a:pt x="5163" y="15154"/>
                      <a:pt x="5217" y="15402"/>
                      <a:pt x="5199" y="15615"/>
                    </a:cubicBezTo>
                    <a:cubicBezTo>
                      <a:pt x="7346" y="16591"/>
                      <a:pt x="7701" y="17017"/>
                      <a:pt x="8162" y="19004"/>
                    </a:cubicBezTo>
                    <a:lnTo>
                      <a:pt x="4471" y="18827"/>
                    </a:lnTo>
                    <a:lnTo>
                      <a:pt x="4471" y="18827"/>
                    </a:lnTo>
                    <a:cubicBezTo>
                      <a:pt x="4755" y="21754"/>
                      <a:pt x="5057" y="22606"/>
                      <a:pt x="6193" y="24114"/>
                    </a:cubicBezTo>
                    <a:lnTo>
                      <a:pt x="7754" y="24061"/>
                    </a:lnTo>
                    <a:lnTo>
                      <a:pt x="7754" y="24061"/>
                    </a:lnTo>
                    <a:cubicBezTo>
                      <a:pt x="8073" y="25480"/>
                      <a:pt x="7914" y="26740"/>
                      <a:pt x="6920" y="27379"/>
                    </a:cubicBezTo>
                    <a:cubicBezTo>
                      <a:pt x="5518" y="28319"/>
                      <a:pt x="7026" y="29703"/>
                      <a:pt x="5962" y="30857"/>
                    </a:cubicBezTo>
                    <a:cubicBezTo>
                      <a:pt x="4241" y="32720"/>
                      <a:pt x="3850" y="35399"/>
                      <a:pt x="2644" y="37812"/>
                    </a:cubicBezTo>
                    <a:lnTo>
                      <a:pt x="4471" y="38380"/>
                    </a:lnTo>
                    <a:cubicBezTo>
                      <a:pt x="4400" y="39161"/>
                      <a:pt x="4436" y="40012"/>
                      <a:pt x="4259" y="40829"/>
                    </a:cubicBezTo>
                    <a:cubicBezTo>
                      <a:pt x="3939" y="42319"/>
                      <a:pt x="4329" y="43579"/>
                      <a:pt x="5252" y="44732"/>
                    </a:cubicBezTo>
                    <a:cubicBezTo>
                      <a:pt x="5838" y="45460"/>
                      <a:pt x="6370" y="46240"/>
                      <a:pt x="7026" y="46932"/>
                    </a:cubicBezTo>
                    <a:cubicBezTo>
                      <a:pt x="7789" y="47731"/>
                      <a:pt x="9209" y="47678"/>
                      <a:pt x="9670" y="48920"/>
                    </a:cubicBezTo>
                    <a:cubicBezTo>
                      <a:pt x="9723" y="49026"/>
                      <a:pt x="9812" y="49097"/>
                      <a:pt x="9919" y="49132"/>
                    </a:cubicBezTo>
                    <a:cubicBezTo>
                      <a:pt x="10191" y="49213"/>
                      <a:pt x="10478" y="49350"/>
                      <a:pt x="10740" y="49350"/>
                    </a:cubicBezTo>
                    <a:cubicBezTo>
                      <a:pt x="10768" y="49350"/>
                      <a:pt x="10796" y="49349"/>
                      <a:pt x="10824" y="49345"/>
                    </a:cubicBezTo>
                    <a:cubicBezTo>
                      <a:pt x="11569" y="49257"/>
                      <a:pt x="12279" y="49257"/>
                      <a:pt x="12917" y="48547"/>
                    </a:cubicBezTo>
                    <a:cubicBezTo>
                      <a:pt x="12958" y="48500"/>
                      <a:pt x="13033" y="48481"/>
                      <a:pt x="13131" y="48481"/>
                    </a:cubicBezTo>
                    <a:cubicBezTo>
                      <a:pt x="13526" y="48481"/>
                      <a:pt x="14291" y="48790"/>
                      <a:pt x="14670" y="48790"/>
                    </a:cubicBezTo>
                    <a:cubicBezTo>
                      <a:pt x="14764" y="48790"/>
                      <a:pt x="14834" y="48771"/>
                      <a:pt x="14869" y="48724"/>
                    </a:cubicBezTo>
                    <a:cubicBezTo>
                      <a:pt x="15721" y="47642"/>
                      <a:pt x="16892" y="47944"/>
                      <a:pt x="17921" y="47695"/>
                    </a:cubicBezTo>
                    <a:cubicBezTo>
                      <a:pt x="17948" y="47687"/>
                      <a:pt x="17976" y="47684"/>
                      <a:pt x="18005" y="47684"/>
                    </a:cubicBezTo>
                    <a:cubicBezTo>
                      <a:pt x="18165" y="47684"/>
                      <a:pt x="18357" y="47795"/>
                      <a:pt x="18613" y="47855"/>
                    </a:cubicBezTo>
                    <a:cubicBezTo>
                      <a:pt x="18550" y="48716"/>
                      <a:pt x="18847" y="48890"/>
                      <a:pt x="19260" y="48890"/>
                    </a:cubicBezTo>
                    <a:cubicBezTo>
                      <a:pt x="19540" y="48890"/>
                      <a:pt x="19874" y="48810"/>
                      <a:pt x="20185" y="48810"/>
                    </a:cubicBezTo>
                    <a:cubicBezTo>
                      <a:pt x="20457" y="48810"/>
                      <a:pt x="20713" y="48871"/>
                      <a:pt x="20902" y="49097"/>
                    </a:cubicBezTo>
                    <a:cubicBezTo>
                      <a:pt x="20831" y="49558"/>
                      <a:pt x="20902" y="50233"/>
                      <a:pt x="20636" y="50765"/>
                    </a:cubicBezTo>
                    <a:cubicBezTo>
                      <a:pt x="20228" y="51546"/>
                      <a:pt x="21150" y="52592"/>
                      <a:pt x="20068" y="53178"/>
                    </a:cubicBezTo>
                    <a:cubicBezTo>
                      <a:pt x="21771" y="55112"/>
                      <a:pt x="20955" y="57649"/>
                      <a:pt x="21594" y="59424"/>
                    </a:cubicBezTo>
                    <a:cubicBezTo>
                      <a:pt x="20742" y="61713"/>
                      <a:pt x="19589" y="63327"/>
                      <a:pt x="19624" y="65776"/>
                    </a:cubicBezTo>
                    <a:cubicBezTo>
                      <a:pt x="19678" y="68597"/>
                      <a:pt x="18453" y="71436"/>
                      <a:pt x="17406" y="74168"/>
                    </a:cubicBezTo>
                    <a:cubicBezTo>
                      <a:pt x="17247" y="74577"/>
                      <a:pt x="17158" y="75002"/>
                      <a:pt x="16910" y="75943"/>
                    </a:cubicBezTo>
                    <a:cubicBezTo>
                      <a:pt x="28177" y="66379"/>
                      <a:pt x="34458" y="51617"/>
                      <a:pt x="32258" y="36144"/>
                    </a:cubicBezTo>
                    <a:cubicBezTo>
                      <a:pt x="29756" y="18472"/>
                      <a:pt x="16874" y="4756"/>
                      <a:pt x="444" y="1"/>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48" name="Google Shape;148;p16"/>
              <p:cNvSpPr/>
              <p:nvPr/>
            </p:nvSpPr>
            <p:spPr>
              <a:xfrm>
                <a:off x="3352414" y="12491"/>
                <a:ext cx="353584" cy="411448"/>
              </a:xfrm>
              <a:custGeom>
                <a:rect b="b" l="l" r="r" t="t"/>
                <a:pathLst>
                  <a:path extrusionOk="0" h="37558" w="32276">
                    <a:moveTo>
                      <a:pt x="3376" y="1"/>
                    </a:moveTo>
                    <a:cubicBezTo>
                      <a:pt x="3358" y="1"/>
                      <a:pt x="3345" y="4"/>
                      <a:pt x="3336" y="12"/>
                    </a:cubicBezTo>
                    <a:cubicBezTo>
                      <a:pt x="905" y="2621"/>
                      <a:pt x="905" y="2621"/>
                      <a:pt x="1243" y="6400"/>
                    </a:cubicBezTo>
                    <a:cubicBezTo>
                      <a:pt x="1260" y="6595"/>
                      <a:pt x="1118" y="6790"/>
                      <a:pt x="1065" y="7003"/>
                    </a:cubicBezTo>
                    <a:cubicBezTo>
                      <a:pt x="693" y="8405"/>
                      <a:pt x="338" y="9807"/>
                      <a:pt x="1" y="11155"/>
                    </a:cubicBezTo>
                    <a:lnTo>
                      <a:pt x="1118" y="14012"/>
                    </a:lnTo>
                    <a:cubicBezTo>
                      <a:pt x="2147" y="15148"/>
                      <a:pt x="3106" y="16283"/>
                      <a:pt x="4188" y="17330"/>
                    </a:cubicBezTo>
                    <a:cubicBezTo>
                      <a:pt x="5271" y="18413"/>
                      <a:pt x="5677" y="20424"/>
                      <a:pt x="7592" y="20424"/>
                    </a:cubicBezTo>
                    <a:cubicBezTo>
                      <a:pt x="7779" y="20424"/>
                      <a:pt x="7980" y="20405"/>
                      <a:pt x="8198" y="20364"/>
                    </a:cubicBezTo>
                    <a:cubicBezTo>
                      <a:pt x="9263" y="21234"/>
                      <a:pt x="10735" y="21553"/>
                      <a:pt x="11179" y="23221"/>
                    </a:cubicBezTo>
                    <a:cubicBezTo>
                      <a:pt x="11587" y="24711"/>
                      <a:pt x="12669" y="26024"/>
                      <a:pt x="13024" y="27515"/>
                    </a:cubicBezTo>
                    <a:cubicBezTo>
                      <a:pt x="13361" y="28863"/>
                      <a:pt x="14461" y="29662"/>
                      <a:pt x="14834" y="30780"/>
                    </a:cubicBezTo>
                    <a:cubicBezTo>
                      <a:pt x="15278" y="32128"/>
                      <a:pt x="15970" y="33246"/>
                      <a:pt x="16573" y="34470"/>
                    </a:cubicBezTo>
                    <a:cubicBezTo>
                      <a:pt x="17070" y="35428"/>
                      <a:pt x="18223" y="35038"/>
                      <a:pt x="18525" y="36191"/>
                    </a:cubicBezTo>
                    <a:cubicBezTo>
                      <a:pt x="18631" y="36564"/>
                      <a:pt x="18844" y="36901"/>
                      <a:pt x="19146" y="37185"/>
                    </a:cubicBezTo>
                    <a:cubicBezTo>
                      <a:pt x="20299" y="37345"/>
                      <a:pt x="21470" y="37469"/>
                      <a:pt x="22659" y="37558"/>
                    </a:cubicBezTo>
                    <a:cubicBezTo>
                      <a:pt x="22559" y="37158"/>
                      <a:pt x="22490" y="36790"/>
                      <a:pt x="21808" y="36790"/>
                    </a:cubicBezTo>
                    <a:cubicBezTo>
                      <a:pt x="21763" y="36790"/>
                      <a:pt x="21716" y="36791"/>
                      <a:pt x="21665" y="36795"/>
                    </a:cubicBezTo>
                    <a:cubicBezTo>
                      <a:pt x="21645" y="36796"/>
                      <a:pt x="21626" y="36796"/>
                      <a:pt x="21608" y="36796"/>
                    </a:cubicBezTo>
                    <a:cubicBezTo>
                      <a:pt x="20725" y="36796"/>
                      <a:pt x="22437" y="35547"/>
                      <a:pt x="21115" y="35251"/>
                    </a:cubicBezTo>
                    <a:cubicBezTo>
                      <a:pt x="20388" y="35073"/>
                      <a:pt x="22109" y="33707"/>
                      <a:pt x="20725" y="33246"/>
                    </a:cubicBezTo>
                    <a:lnTo>
                      <a:pt x="20920" y="32980"/>
                    </a:lnTo>
                    <a:lnTo>
                      <a:pt x="22783" y="32394"/>
                    </a:lnTo>
                    <a:lnTo>
                      <a:pt x="21860" y="30017"/>
                    </a:lnTo>
                    <a:lnTo>
                      <a:pt x="23191" y="29839"/>
                    </a:lnTo>
                    <a:cubicBezTo>
                      <a:pt x="23599" y="29041"/>
                      <a:pt x="24007" y="28313"/>
                      <a:pt x="24380" y="27550"/>
                    </a:cubicBezTo>
                    <a:cubicBezTo>
                      <a:pt x="24646" y="26982"/>
                      <a:pt x="25178" y="26308"/>
                      <a:pt x="25036" y="25829"/>
                    </a:cubicBezTo>
                    <a:cubicBezTo>
                      <a:pt x="24451" y="23718"/>
                      <a:pt x="26083" y="22972"/>
                      <a:pt x="27343" y="22529"/>
                    </a:cubicBezTo>
                    <a:cubicBezTo>
                      <a:pt x="28603" y="22068"/>
                      <a:pt x="29082" y="21482"/>
                      <a:pt x="29242" y="20311"/>
                    </a:cubicBezTo>
                    <a:cubicBezTo>
                      <a:pt x="29419" y="19069"/>
                      <a:pt x="29809" y="17862"/>
                      <a:pt x="29898" y="16620"/>
                    </a:cubicBezTo>
                    <a:cubicBezTo>
                      <a:pt x="29987" y="15467"/>
                      <a:pt x="30005" y="14438"/>
                      <a:pt x="31087" y="13675"/>
                    </a:cubicBezTo>
                    <a:cubicBezTo>
                      <a:pt x="31442" y="13444"/>
                      <a:pt x="31531" y="12788"/>
                      <a:pt x="31655" y="12309"/>
                    </a:cubicBezTo>
                    <a:cubicBezTo>
                      <a:pt x="32276" y="10144"/>
                      <a:pt x="31868" y="9612"/>
                      <a:pt x="29490" y="9133"/>
                    </a:cubicBezTo>
                    <a:cubicBezTo>
                      <a:pt x="29100" y="9062"/>
                      <a:pt x="28816" y="8494"/>
                      <a:pt x="28266" y="7926"/>
                    </a:cubicBezTo>
                    <a:lnTo>
                      <a:pt x="24895" y="8778"/>
                    </a:lnTo>
                    <a:cubicBezTo>
                      <a:pt x="24522" y="7678"/>
                      <a:pt x="23315" y="7678"/>
                      <a:pt x="22215" y="7465"/>
                    </a:cubicBezTo>
                    <a:lnTo>
                      <a:pt x="21647" y="8157"/>
                    </a:lnTo>
                    <a:lnTo>
                      <a:pt x="18063" y="3597"/>
                    </a:lnTo>
                    <a:cubicBezTo>
                      <a:pt x="16840" y="3528"/>
                      <a:pt x="15905" y="3374"/>
                      <a:pt x="15067" y="3374"/>
                    </a:cubicBezTo>
                    <a:cubicBezTo>
                      <a:pt x="14823" y="3374"/>
                      <a:pt x="14587" y="3387"/>
                      <a:pt x="14355" y="3419"/>
                    </a:cubicBezTo>
                    <a:cubicBezTo>
                      <a:pt x="14295" y="3427"/>
                      <a:pt x="14238" y="3430"/>
                      <a:pt x="14183" y="3430"/>
                    </a:cubicBezTo>
                    <a:cubicBezTo>
                      <a:pt x="13092" y="3430"/>
                      <a:pt x="13035" y="1981"/>
                      <a:pt x="11835" y="1964"/>
                    </a:cubicBezTo>
                    <a:cubicBezTo>
                      <a:pt x="11108" y="1964"/>
                      <a:pt x="9901" y="1467"/>
                      <a:pt x="9582" y="438"/>
                    </a:cubicBezTo>
                    <a:cubicBezTo>
                      <a:pt x="8677" y="793"/>
                      <a:pt x="7914" y="1361"/>
                      <a:pt x="7133" y="1361"/>
                    </a:cubicBezTo>
                    <a:cubicBezTo>
                      <a:pt x="7119" y="1361"/>
                      <a:pt x="7105" y="1361"/>
                      <a:pt x="7091" y="1361"/>
                    </a:cubicBezTo>
                    <a:cubicBezTo>
                      <a:pt x="6288" y="1361"/>
                      <a:pt x="5470" y="877"/>
                      <a:pt x="4703" y="616"/>
                    </a:cubicBezTo>
                    <a:lnTo>
                      <a:pt x="4170" y="1184"/>
                    </a:lnTo>
                    <a:lnTo>
                      <a:pt x="3585" y="48"/>
                    </a:lnTo>
                    <a:cubicBezTo>
                      <a:pt x="3517" y="34"/>
                      <a:pt x="3429" y="1"/>
                      <a:pt x="3376" y="1"/>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49" name="Google Shape;149;p16"/>
              <p:cNvSpPr/>
              <p:nvPr/>
            </p:nvSpPr>
            <p:spPr>
              <a:xfrm>
                <a:off x="3289631" y="-66747"/>
                <a:ext cx="64547" cy="26511"/>
              </a:xfrm>
              <a:custGeom>
                <a:rect b="b" l="l" r="r" t="t"/>
                <a:pathLst>
                  <a:path extrusionOk="0" h="2420" w="5892">
                    <a:moveTo>
                      <a:pt x="2076" y="1"/>
                    </a:moveTo>
                    <a:cubicBezTo>
                      <a:pt x="1454" y="1"/>
                      <a:pt x="791" y="230"/>
                      <a:pt x="0" y="592"/>
                    </a:cubicBezTo>
                    <a:cubicBezTo>
                      <a:pt x="564" y="957"/>
                      <a:pt x="1113" y="1415"/>
                      <a:pt x="1254" y="1415"/>
                    </a:cubicBezTo>
                    <a:cubicBezTo>
                      <a:pt x="1264" y="1415"/>
                      <a:pt x="1272" y="1412"/>
                      <a:pt x="1278" y="1408"/>
                    </a:cubicBezTo>
                    <a:cubicBezTo>
                      <a:pt x="1606" y="1108"/>
                      <a:pt x="1874" y="952"/>
                      <a:pt x="2167" y="952"/>
                    </a:cubicBezTo>
                    <a:cubicBezTo>
                      <a:pt x="2429" y="952"/>
                      <a:pt x="2710" y="1077"/>
                      <a:pt x="3070" y="1337"/>
                    </a:cubicBezTo>
                    <a:cubicBezTo>
                      <a:pt x="3815" y="1869"/>
                      <a:pt x="4773" y="2011"/>
                      <a:pt x="5838" y="2419"/>
                    </a:cubicBezTo>
                    <a:lnTo>
                      <a:pt x="5891" y="1071"/>
                    </a:lnTo>
                    <a:cubicBezTo>
                      <a:pt x="5040" y="893"/>
                      <a:pt x="4170" y="964"/>
                      <a:pt x="3656" y="574"/>
                    </a:cubicBezTo>
                    <a:cubicBezTo>
                      <a:pt x="3121" y="171"/>
                      <a:pt x="2614" y="1"/>
                      <a:pt x="2076" y="1"/>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50" name="Google Shape;150;p16"/>
              <p:cNvSpPr/>
              <p:nvPr/>
            </p:nvSpPr>
            <p:spPr>
              <a:xfrm>
                <a:off x="3368156" y="-47247"/>
                <a:ext cx="67855" cy="22556"/>
              </a:xfrm>
              <a:custGeom>
                <a:rect b="b" l="l" r="r" t="t"/>
                <a:pathLst>
                  <a:path extrusionOk="0" h="2059" w="6194">
                    <a:moveTo>
                      <a:pt x="6193" y="0"/>
                    </a:moveTo>
                    <a:lnTo>
                      <a:pt x="6193" y="0"/>
                    </a:lnTo>
                    <a:cubicBezTo>
                      <a:pt x="4801" y="195"/>
                      <a:pt x="3970" y="433"/>
                      <a:pt x="3202" y="433"/>
                    </a:cubicBezTo>
                    <a:cubicBezTo>
                      <a:pt x="3128" y="433"/>
                      <a:pt x="3055" y="431"/>
                      <a:pt x="2982" y="426"/>
                    </a:cubicBezTo>
                    <a:cubicBezTo>
                      <a:pt x="2453" y="395"/>
                      <a:pt x="1944" y="74"/>
                      <a:pt x="1353" y="74"/>
                    </a:cubicBezTo>
                    <a:cubicBezTo>
                      <a:pt x="951" y="74"/>
                      <a:pt x="511" y="222"/>
                      <a:pt x="1" y="710"/>
                    </a:cubicBezTo>
                    <a:lnTo>
                      <a:pt x="1473" y="2059"/>
                    </a:lnTo>
                    <a:cubicBezTo>
                      <a:pt x="2432" y="409"/>
                      <a:pt x="4472" y="1526"/>
                      <a:pt x="6193" y="0"/>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51" name="Google Shape;151;p16"/>
              <p:cNvSpPr/>
              <p:nvPr/>
            </p:nvSpPr>
            <p:spPr>
              <a:xfrm>
                <a:off x="3466707" y="-328516"/>
                <a:ext cx="37532" cy="23334"/>
              </a:xfrm>
              <a:custGeom>
                <a:rect b="b" l="l" r="r" t="t"/>
                <a:pathLst>
                  <a:path extrusionOk="0" h="2130" w="3426">
                    <a:moveTo>
                      <a:pt x="1473" y="1"/>
                    </a:moveTo>
                    <a:lnTo>
                      <a:pt x="1" y="1828"/>
                    </a:lnTo>
                    <a:lnTo>
                      <a:pt x="3372" y="2130"/>
                    </a:lnTo>
                    <a:cubicBezTo>
                      <a:pt x="3407" y="1917"/>
                      <a:pt x="3425" y="1704"/>
                      <a:pt x="3425" y="1509"/>
                    </a:cubicBezTo>
                    <a:cubicBezTo>
                      <a:pt x="3390" y="1172"/>
                      <a:pt x="3301" y="870"/>
                      <a:pt x="3248" y="586"/>
                    </a:cubicBezTo>
                    <a:lnTo>
                      <a:pt x="1473" y="1"/>
                    </a:ln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52" name="Google Shape;152;p16"/>
              <p:cNvSpPr/>
              <p:nvPr/>
            </p:nvSpPr>
            <p:spPr>
              <a:xfrm>
                <a:off x="3148311" y="-512013"/>
                <a:ext cx="344841" cy="575576"/>
              </a:xfrm>
              <a:custGeom>
                <a:rect b="b" l="l" r="r" t="t"/>
                <a:pathLst>
                  <a:path extrusionOk="0" h="52540" w="31478">
                    <a:moveTo>
                      <a:pt x="28337" y="1"/>
                    </a:moveTo>
                    <a:cubicBezTo>
                      <a:pt x="13326" y="5785"/>
                      <a:pt x="2556" y="18986"/>
                      <a:pt x="1" y="34405"/>
                    </a:cubicBezTo>
                    <a:cubicBezTo>
                      <a:pt x="516" y="36961"/>
                      <a:pt x="764" y="39569"/>
                      <a:pt x="1154" y="42159"/>
                    </a:cubicBezTo>
                    <a:cubicBezTo>
                      <a:pt x="1172" y="42266"/>
                      <a:pt x="1438" y="42355"/>
                      <a:pt x="1687" y="42496"/>
                    </a:cubicBezTo>
                    <a:cubicBezTo>
                      <a:pt x="1687" y="41574"/>
                      <a:pt x="1704" y="40704"/>
                      <a:pt x="1704" y="39835"/>
                    </a:cubicBezTo>
                    <a:lnTo>
                      <a:pt x="2112" y="39817"/>
                    </a:lnTo>
                    <a:lnTo>
                      <a:pt x="3905" y="45513"/>
                    </a:lnTo>
                    <a:cubicBezTo>
                      <a:pt x="4490" y="45956"/>
                      <a:pt x="5289" y="46595"/>
                      <a:pt x="6122" y="47145"/>
                    </a:cubicBezTo>
                    <a:cubicBezTo>
                      <a:pt x="6548" y="47465"/>
                      <a:pt x="7045" y="47678"/>
                      <a:pt x="7560" y="47784"/>
                    </a:cubicBezTo>
                    <a:cubicBezTo>
                      <a:pt x="9813" y="48068"/>
                      <a:pt x="12492" y="48884"/>
                      <a:pt x="13557" y="50481"/>
                    </a:cubicBezTo>
                    <a:cubicBezTo>
                      <a:pt x="14515" y="51971"/>
                      <a:pt x="15810" y="52202"/>
                      <a:pt x="16751" y="52539"/>
                    </a:cubicBezTo>
                    <a:lnTo>
                      <a:pt x="18827" y="51652"/>
                    </a:lnTo>
                    <a:cubicBezTo>
                      <a:pt x="18720" y="51475"/>
                      <a:pt x="18632" y="51155"/>
                      <a:pt x="18525" y="51138"/>
                    </a:cubicBezTo>
                    <a:cubicBezTo>
                      <a:pt x="15367" y="50960"/>
                      <a:pt x="15367" y="50978"/>
                      <a:pt x="14905" y="48015"/>
                    </a:cubicBezTo>
                    <a:cubicBezTo>
                      <a:pt x="14870" y="47695"/>
                      <a:pt x="14799" y="47376"/>
                      <a:pt x="14675" y="46755"/>
                    </a:cubicBezTo>
                    <a:lnTo>
                      <a:pt x="11818" y="46152"/>
                    </a:lnTo>
                    <a:lnTo>
                      <a:pt x="12031" y="42461"/>
                    </a:lnTo>
                    <a:cubicBezTo>
                      <a:pt x="12009" y="42460"/>
                      <a:pt x="11988" y="42460"/>
                      <a:pt x="11967" y="42460"/>
                    </a:cubicBezTo>
                    <a:cubicBezTo>
                      <a:pt x="9761" y="42460"/>
                      <a:pt x="10756" y="45214"/>
                      <a:pt x="9157" y="45531"/>
                    </a:cubicBezTo>
                    <a:cubicBezTo>
                      <a:pt x="7577" y="44537"/>
                      <a:pt x="7577" y="44537"/>
                      <a:pt x="6832" y="39036"/>
                    </a:cubicBezTo>
                    <a:cubicBezTo>
                      <a:pt x="7471" y="36162"/>
                      <a:pt x="10807" y="37120"/>
                      <a:pt x="11570" y="34867"/>
                    </a:cubicBezTo>
                    <a:lnTo>
                      <a:pt x="13876" y="35683"/>
                    </a:lnTo>
                    <a:cubicBezTo>
                      <a:pt x="13930" y="37014"/>
                      <a:pt x="14213" y="38274"/>
                      <a:pt x="15651" y="39090"/>
                    </a:cubicBezTo>
                    <a:lnTo>
                      <a:pt x="14870" y="33554"/>
                    </a:lnTo>
                    <a:cubicBezTo>
                      <a:pt x="15012" y="33305"/>
                      <a:pt x="15189" y="33092"/>
                      <a:pt x="15367" y="32880"/>
                    </a:cubicBezTo>
                    <a:cubicBezTo>
                      <a:pt x="16733" y="31584"/>
                      <a:pt x="18720" y="30662"/>
                      <a:pt x="18277" y="28231"/>
                    </a:cubicBezTo>
                    <a:cubicBezTo>
                      <a:pt x="19217" y="27148"/>
                      <a:pt x="19501" y="25569"/>
                      <a:pt x="20903" y="24824"/>
                    </a:cubicBezTo>
                    <a:cubicBezTo>
                      <a:pt x="21169" y="24664"/>
                      <a:pt x="21701" y="24540"/>
                      <a:pt x="21701" y="24416"/>
                    </a:cubicBezTo>
                    <a:cubicBezTo>
                      <a:pt x="21701" y="22606"/>
                      <a:pt x="23298" y="22375"/>
                      <a:pt x="24345" y="21453"/>
                    </a:cubicBezTo>
                    <a:cubicBezTo>
                      <a:pt x="24698" y="21969"/>
                      <a:pt x="25002" y="22149"/>
                      <a:pt x="25280" y="22149"/>
                    </a:cubicBezTo>
                    <a:cubicBezTo>
                      <a:pt x="25925" y="22149"/>
                      <a:pt x="26432" y="21185"/>
                      <a:pt x="27082" y="21185"/>
                    </a:cubicBezTo>
                    <a:cubicBezTo>
                      <a:pt x="27098" y="21185"/>
                      <a:pt x="27114" y="21185"/>
                      <a:pt x="27131" y="21187"/>
                    </a:cubicBezTo>
                    <a:cubicBezTo>
                      <a:pt x="27184" y="21187"/>
                      <a:pt x="27237" y="20867"/>
                      <a:pt x="27255" y="20832"/>
                    </a:cubicBezTo>
                    <a:lnTo>
                      <a:pt x="25250" y="19909"/>
                    </a:lnTo>
                    <a:lnTo>
                      <a:pt x="25835" y="18348"/>
                    </a:lnTo>
                    <a:lnTo>
                      <a:pt x="24274" y="17851"/>
                    </a:lnTo>
                    <a:cubicBezTo>
                      <a:pt x="25161" y="17514"/>
                      <a:pt x="26048" y="17727"/>
                      <a:pt x="26829" y="17531"/>
                    </a:cubicBezTo>
                    <a:cubicBezTo>
                      <a:pt x="27610" y="17336"/>
                      <a:pt x="28266" y="16751"/>
                      <a:pt x="28976" y="16325"/>
                    </a:cubicBezTo>
                    <a:cubicBezTo>
                      <a:pt x="29774" y="15846"/>
                      <a:pt x="30573" y="15349"/>
                      <a:pt x="31478" y="14781"/>
                    </a:cubicBezTo>
                    <a:cubicBezTo>
                      <a:pt x="30466" y="12723"/>
                      <a:pt x="27769" y="12049"/>
                      <a:pt x="27698" y="9565"/>
                    </a:cubicBezTo>
                    <a:lnTo>
                      <a:pt x="25143" y="11836"/>
                    </a:lnTo>
                    <a:cubicBezTo>
                      <a:pt x="25764" y="8571"/>
                      <a:pt x="23600" y="8908"/>
                      <a:pt x="22269" y="8465"/>
                    </a:cubicBezTo>
                    <a:cubicBezTo>
                      <a:pt x="21932" y="8855"/>
                      <a:pt x="21559" y="9032"/>
                      <a:pt x="21027" y="9316"/>
                    </a:cubicBezTo>
                    <a:lnTo>
                      <a:pt x="21825" y="10132"/>
                    </a:lnTo>
                    <a:lnTo>
                      <a:pt x="20353" y="11197"/>
                    </a:lnTo>
                    <a:cubicBezTo>
                      <a:pt x="21772" y="12244"/>
                      <a:pt x="20956" y="13628"/>
                      <a:pt x="20690" y="13734"/>
                    </a:cubicBezTo>
                    <a:cubicBezTo>
                      <a:pt x="18756" y="14444"/>
                      <a:pt x="19217" y="16396"/>
                      <a:pt x="18401" y="17620"/>
                    </a:cubicBezTo>
                    <a:lnTo>
                      <a:pt x="17460" y="16910"/>
                    </a:lnTo>
                    <a:cubicBezTo>
                      <a:pt x="17052" y="16502"/>
                      <a:pt x="17886" y="16360"/>
                      <a:pt x="17851" y="16023"/>
                    </a:cubicBezTo>
                    <a:cubicBezTo>
                      <a:pt x="17833" y="15580"/>
                      <a:pt x="17744" y="15136"/>
                      <a:pt x="17673" y="14639"/>
                    </a:cubicBezTo>
                    <a:lnTo>
                      <a:pt x="14781" y="13805"/>
                    </a:lnTo>
                    <a:cubicBezTo>
                      <a:pt x="14391" y="10558"/>
                      <a:pt x="17727" y="10026"/>
                      <a:pt x="19075" y="8056"/>
                    </a:cubicBezTo>
                    <a:cubicBezTo>
                      <a:pt x="19476" y="8451"/>
                      <a:pt x="19895" y="8555"/>
                      <a:pt x="20323" y="8555"/>
                    </a:cubicBezTo>
                    <a:cubicBezTo>
                      <a:pt x="20808" y="8555"/>
                      <a:pt x="21305" y="8420"/>
                      <a:pt x="21802" y="8420"/>
                    </a:cubicBezTo>
                    <a:cubicBezTo>
                      <a:pt x="21952" y="8420"/>
                      <a:pt x="22102" y="8433"/>
                      <a:pt x="22251" y="8465"/>
                    </a:cubicBezTo>
                    <a:cubicBezTo>
                      <a:pt x="22127" y="7702"/>
                      <a:pt x="22056" y="7152"/>
                      <a:pt x="21967" y="6495"/>
                    </a:cubicBezTo>
                    <a:cubicBezTo>
                      <a:pt x="23198" y="6481"/>
                      <a:pt x="23566" y="4540"/>
                      <a:pt x="24952" y="4540"/>
                    </a:cubicBezTo>
                    <a:cubicBezTo>
                      <a:pt x="25264" y="4540"/>
                      <a:pt x="25629" y="4639"/>
                      <a:pt x="26066" y="4880"/>
                    </a:cubicBezTo>
                    <a:cubicBezTo>
                      <a:pt x="25374" y="5963"/>
                      <a:pt x="24274" y="6335"/>
                      <a:pt x="23458" y="7010"/>
                    </a:cubicBezTo>
                    <a:lnTo>
                      <a:pt x="26243" y="8376"/>
                    </a:lnTo>
                    <a:lnTo>
                      <a:pt x="28089" y="7205"/>
                    </a:lnTo>
                    <a:lnTo>
                      <a:pt x="28160" y="5324"/>
                    </a:lnTo>
                    <a:cubicBezTo>
                      <a:pt x="28332" y="5383"/>
                      <a:pt x="28506" y="5414"/>
                      <a:pt x="28690" y="5414"/>
                    </a:cubicBezTo>
                    <a:cubicBezTo>
                      <a:pt x="29226" y="5414"/>
                      <a:pt x="29853" y="5151"/>
                      <a:pt x="30804" y="4543"/>
                    </a:cubicBezTo>
                    <a:lnTo>
                      <a:pt x="29029" y="3621"/>
                    </a:lnTo>
                    <a:lnTo>
                      <a:pt x="29561" y="2733"/>
                    </a:lnTo>
                    <a:lnTo>
                      <a:pt x="28231" y="1722"/>
                    </a:lnTo>
                    <a:cubicBezTo>
                      <a:pt x="28355" y="1190"/>
                      <a:pt x="28692" y="586"/>
                      <a:pt x="28515" y="232"/>
                    </a:cubicBezTo>
                    <a:cubicBezTo>
                      <a:pt x="28479" y="161"/>
                      <a:pt x="28408" y="72"/>
                      <a:pt x="28337" y="1"/>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sp>
          <p:nvSpPr>
            <p:cNvPr id="153" name="Google Shape;153;p16"/>
            <p:cNvSpPr/>
            <p:nvPr/>
          </p:nvSpPr>
          <p:spPr>
            <a:xfrm>
              <a:off x="6015523" y="3714217"/>
              <a:ext cx="557665" cy="516387"/>
            </a:xfrm>
            <a:custGeom>
              <a:rect b="b" l="l" r="r" t="t"/>
              <a:pathLst>
                <a:path extrusionOk="0" h="89534" w="96649">
                  <a:moveTo>
                    <a:pt x="48671" y="444"/>
                  </a:moveTo>
                  <a:cubicBezTo>
                    <a:pt x="70814" y="444"/>
                    <a:pt x="90084" y="16342"/>
                    <a:pt x="93207" y="38415"/>
                  </a:cubicBezTo>
                  <a:cubicBezTo>
                    <a:pt x="96649" y="62635"/>
                    <a:pt x="79314" y="85116"/>
                    <a:pt x="54526" y="88629"/>
                  </a:cubicBezTo>
                  <a:cubicBezTo>
                    <a:pt x="52344" y="88930"/>
                    <a:pt x="50161" y="89090"/>
                    <a:pt x="47961" y="89090"/>
                  </a:cubicBezTo>
                  <a:cubicBezTo>
                    <a:pt x="25817" y="89090"/>
                    <a:pt x="6548" y="73192"/>
                    <a:pt x="3425" y="51119"/>
                  </a:cubicBezTo>
                  <a:cubicBezTo>
                    <a:pt x="1" y="26899"/>
                    <a:pt x="17318" y="4418"/>
                    <a:pt x="42123" y="905"/>
                  </a:cubicBezTo>
                  <a:cubicBezTo>
                    <a:pt x="44288" y="586"/>
                    <a:pt x="46470" y="444"/>
                    <a:pt x="48671" y="444"/>
                  </a:cubicBezTo>
                  <a:close/>
                  <a:moveTo>
                    <a:pt x="48746" y="0"/>
                  </a:moveTo>
                  <a:cubicBezTo>
                    <a:pt x="48721" y="0"/>
                    <a:pt x="48696" y="0"/>
                    <a:pt x="48671" y="0"/>
                  </a:cubicBezTo>
                  <a:cubicBezTo>
                    <a:pt x="46453" y="0"/>
                    <a:pt x="44253" y="160"/>
                    <a:pt x="42052" y="462"/>
                  </a:cubicBezTo>
                  <a:cubicBezTo>
                    <a:pt x="36002" y="1313"/>
                    <a:pt x="30164" y="3336"/>
                    <a:pt x="24895" y="6441"/>
                  </a:cubicBezTo>
                  <a:cubicBezTo>
                    <a:pt x="19838" y="9404"/>
                    <a:pt x="15402" y="13326"/>
                    <a:pt x="11835" y="17974"/>
                  </a:cubicBezTo>
                  <a:cubicBezTo>
                    <a:pt x="8269" y="22570"/>
                    <a:pt x="5643" y="27822"/>
                    <a:pt x="4099" y="33447"/>
                  </a:cubicBezTo>
                  <a:cubicBezTo>
                    <a:pt x="2520" y="39213"/>
                    <a:pt x="2130" y="45246"/>
                    <a:pt x="2981" y="51190"/>
                  </a:cubicBezTo>
                  <a:cubicBezTo>
                    <a:pt x="4507" y="61925"/>
                    <a:pt x="9955" y="71737"/>
                    <a:pt x="18276" y="78728"/>
                  </a:cubicBezTo>
                  <a:cubicBezTo>
                    <a:pt x="26561" y="85703"/>
                    <a:pt x="37054" y="89534"/>
                    <a:pt x="47886" y="89534"/>
                  </a:cubicBezTo>
                  <a:cubicBezTo>
                    <a:pt x="47911" y="89534"/>
                    <a:pt x="47936" y="89534"/>
                    <a:pt x="47961" y="89534"/>
                  </a:cubicBezTo>
                  <a:cubicBezTo>
                    <a:pt x="50179" y="89534"/>
                    <a:pt x="52397" y="89374"/>
                    <a:pt x="54579" y="89072"/>
                  </a:cubicBezTo>
                  <a:cubicBezTo>
                    <a:pt x="60647" y="88221"/>
                    <a:pt x="66467" y="86198"/>
                    <a:pt x="71737" y="83093"/>
                  </a:cubicBezTo>
                  <a:cubicBezTo>
                    <a:pt x="76794" y="80112"/>
                    <a:pt x="81230" y="76208"/>
                    <a:pt x="84796" y="71560"/>
                  </a:cubicBezTo>
                  <a:cubicBezTo>
                    <a:pt x="88363" y="66964"/>
                    <a:pt x="90989" y="61712"/>
                    <a:pt x="92532" y="56105"/>
                  </a:cubicBezTo>
                  <a:cubicBezTo>
                    <a:pt x="94112" y="50321"/>
                    <a:pt x="94502" y="44288"/>
                    <a:pt x="93650" y="38362"/>
                  </a:cubicBezTo>
                  <a:cubicBezTo>
                    <a:pt x="92124" y="27609"/>
                    <a:pt x="86677" y="17797"/>
                    <a:pt x="78355" y="10824"/>
                  </a:cubicBezTo>
                  <a:cubicBezTo>
                    <a:pt x="70071" y="3831"/>
                    <a:pt x="59578" y="0"/>
                    <a:pt x="48746" y="0"/>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graphicFrame>
        <p:nvGraphicFramePr>
          <p:cNvPr id="154" name="Google Shape;154;p16"/>
          <p:cNvGraphicFramePr/>
          <p:nvPr/>
        </p:nvGraphicFramePr>
        <p:xfrm>
          <a:off x="3316425" y="1104550"/>
          <a:ext cx="3000000" cy="3000000"/>
        </p:xfrm>
        <a:graphic>
          <a:graphicData uri="http://schemas.openxmlformats.org/drawingml/2006/table">
            <a:tbl>
              <a:tblPr>
                <a:noFill/>
                <a:tableStyleId>{EF9DE316-F9E5-4D8E-BBB0-B9251D7F4A3C}</a:tableStyleId>
              </a:tblPr>
              <a:tblGrid>
                <a:gridCol w="1896675"/>
                <a:gridCol w="382850"/>
                <a:gridCol w="1912625"/>
                <a:gridCol w="1914200"/>
              </a:tblGrid>
              <a:tr h="154925">
                <a:tc gridSpan="4">
                  <a:txBody>
                    <a:bodyPr/>
                    <a:lstStyle/>
                    <a:p>
                      <a:pPr indent="0" lvl="0" marL="0" rtl="0" algn="ctr">
                        <a:spcBef>
                          <a:spcPts val="0"/>
                        </a:spcBef>
                        <a:spcAft>
                          <a:spcPts val="0"/>
                        </a:spcAft>
                        <a:buNone/>
                      </a:pPr>
                      <a:r>
                        <a:rPr lang="en" sz="1100"/>
                        <a:t>Introduce your policy</a:t>
                      </a:r>
                      <a:endParaRPr sz="1100"/>
                    </a:p>
                  </a:txBody>
                  <a:tcPr marT="0" marB="0" marR="68575" marL="68575">
                    <a:solidFill>
                      <a:srgbClr val="E7E6E6"/>
                    </a:solidFill>
                  </a:tcPr>
                </a:tc>
                <a:tc hMerge="1"/>
                <a:tc hMerge="1"/>
                <a:tc hMerge="1"/>
              </a:tr>
              <a:tr h="1239375">
                <a:tc>
                  <a:txBody>
                    <a:bodyPr/>
                    <a:lstStyle/>
                    <a:p>
                      <a:pPr indent="0" lvl="0" marL="0" rtl="0" algn="ctr">
                        <a:spcBef>
                          <a:spcPts val="0"/>
                        </a:spcBef>
                        <a:spcAft>
                          <a:spcPts val="0"/>
                        </a:spcAft>
                        <a:buNone/>
                      </a:pPr>
                      <a:r>
                        <a:rPr lang="en" sz="1100"/>
                        <a:t>Why do we need a policy?</a:t>
                      </a:r>
                      <a:endParaRPr sz="1100"/>
                    </a:p>
                  </a:txBody>
                  <a:tcPr marT="0" marB="0" marR="68575" marL="68575" anchor="ctr"/>
                </a:tc>
                <a:tc gridSpan="3">
                  <a:txBody>
                    <a:bodyPr/>
                    <a:lstStyle/>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txBody>
                  <a:tcPr marT="0" marB="0" marR="68575" marL="68575"/>
                </a:tc>
                <a:tc hMerge="1"/>
                <a:tc hMerge="1"/>
              </a:tr>
              <a:tr h="464775">
                <a:tc gridSpan="4">
                  <a:txBody>
                    <a:bodyPr/>
                    <a:lstStyle/>
                    <a:p>
                      <a:pPr indent="0" lvl="0" marL="0" rtl="0" algn="ctr">
                        <a:spcBef>
                          <a:spcPts val="0"/>
                        </a:spcBef>
                        <a:spcAft>
                          <a:spcPts val="0"/>
                        </a:spcAft>
                        <a:buNone/>
                      </a:pPr>
                      <a:r>
                        <a:t/>
                      </a:r>
                      <a:endParaRPr sz="1100">
                        <a:latin typeface="Calibri"/>
                        <a:ea typeface="Calibri"/>
                        <a:cs typeface="Calibri"/>
                        <a:sym typeface="Calibri"/>
                      </a:endParaRPr>
                    </a:p>
                    <a:p>
                      <a:pPr indent="0" lvl="0" marL="0" rtl="0" algn="ctr">
                        <a:spcBef>
                          <a:spcPts val="0"/>
                        </a:spcBef>
                        <a:spcAft>
                          <a:spcPts val="0"/>
                        </a:spcAft>
                        <a:buNone/>
                      </a:pPr>
                      <a:r>
                        <a:rPr lang="en" sz="1100">
                          <a:latin typeface="Calibri"/>
                          <a:ea typeface="Calibri"/>
                          <a:cs typeface="Calibri"/>
                          <a:sym typeface="Calibri"/>
                        </a:rPr>
                        <a:t>Policy Measure #1:_____________________________</a:t>
                      </a:r>
                      <a:endParaRPr sz="1100">
                        <a:latin typeface="Calibri"/>
                        <a:ea typeface="Calibri"/>
                        <a:cs typeface="Calibri"/>
                        <a:sym typeface="Calibri"/>
                      </a:endParaRPr>
                    </a:p>
                    <a:p>
                      <a:pPr indent="0" lvl="0" marL="0" rtl="0" algn="ctr">
                        <a:spcBef>
                          <a:spcPts val="0"/>
                        </a:spcBef>
                        <a:spcAft>
                          <a:spcPts val="0"/>
                        </a:spcAft>
                        <a:buNone/>
                      </a:pPr>
                      <a:r>
                        <a:t/>
                      </a:r>
                      <a:endParaRPr sz="1100">
                        <a:latin typeface="Calibri"/>
                        <a:ea typeface="Calibri"/>
                        <a:cs typeface="Calibri"/>
                        <a:sym typeface="Calibri"/>
                      </a:endParaRPr>
                    </a:p>
                  </a:txBody>
                  <a:tcPr marT="0" marB="0" marR="68575" marL="68575">
                    <a:solidFill>
                      <a:srgbClr val="E7E6E6"/>
                    </a:solidFill>
                  </a:tcPr>
                </a:tc>
                <a:tc hMerge="1"/>
                <a:tc hMerge="1"/>
                <a:tc hMerge="1"/>
              </a:tr>
              <a:tr h="619700">
                <a:tc gridSpan="2">
                  <a:txBody>
                    <a:bodyPr/>
                    <a:lstStyle/>
                    <a:p>
                      <a:pPr indent="0" lvl="0" marL="0" rtl="0" algn="ctr">
                        <a:spcBef>
                          <a:spcPts val="0"/>
                        </a:spcBef>
                        <a:spcAft>
                          <a:spcPts val="0"/>
                        </a:spcAft>
                        <a:buNone/>
                      </a:pPr>
                      <a:r>
                        <a:rPr lang="en" sz="1100">
                          <a:latin typeface="Calibri"/>
                          <a:ea typeface="Calibri"/>
                          <a:cs typeface="Calibri"/>
                          <a:sym typeface="Calibri"/>
                        </a:rPr>
                        <a:t>Description of policy measure</a:t>
                      </a:r>
                      <a:endParaRPr sz="1100">
                        <a:latin typeface="Calibri"/>
                        <a:ea typeface="Calibri"/>
                        <a:cs typeface="Calibri"/>
                        <a:sym typeface="Calibri"/>
                      </a:endParaRPr>
                    </a:p>
                  </a:txBody>
                  <a:tcPr marT="0" marB="0" marR="68575" marL="68575" anchor="ctr"/>
                </a:tc>
                <a:tc hMerge="1"/>
                <a:tc gridSpan="2">
                  <a:txBody>
                    <a:bodyPr/>
                    <a:lstStyle/>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txBody>
                  <a:tcPr marT="0" marB="0" marR="68575" marL="68575" anchor="ctr"/>
                </a:tc>
                <a:tc hMerge="1"/>
              </a:tr>
              <a:tr h="619700">
                <a:tc gridSpan="2">
                  <a:txBody>
                    <a:bodyPr/>
                    <a:lstStyle/>
                    <a:p>
                      <a:pPr indent="0" lvl="0" marL="0" rtl="0" algn="ctr">
                        <a:spcBef>
                          <a:spcPts val="0"/>
                        </a:spcBef>
                        <a:spcAft>
                          <a:spcPts val="0"/>
                        </a:spcAft>
                        <a:buNone/>
                      </a:pPr>
                      <a:r>
                        <a:rPr lang="en" sz="1100">
                          <a:latin typeface="Calibri"/>
                          <a:ea typeface="Calibri"/>
                          <a:cs typeface="Calibri"/>
                          <a:sym typeface="Calibri"/>
                        </a:rPr>
                        <a:t>How does this help control the spread of SARS-CoV-2? (include evidence)</a:t>
                      </a:r>
                      <a:endParaRPr sz="1100">
                        <a:latin typeface="Calibri"/>
                        <a:ea typeface="Calibri"/>
                        <a:cs typeface="Calibri"/>
                        <a:sym typeface="Calibri"/>
                      </a:endParaRPr>
                    </a:p>
                  </a:txBody>
                  <a:tcPr marT="0" marB="0" marR="68575" marL="68575" anchor="ctr"/>
                </a:tc>
                <a:tc hMerge="1"/>
                <a:tc gridSpan="2">
                  <a:txBody>
                    <a:bodyPr/>
                    <a:lstStyle/>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txBody>
                  <a:tcPr marT="0" marB="0" marR="68575" marL="68575"/>
                </a:tc>
                <a:tc hMerge="1"/>
              </a:tr>
              <a:tr h="619700">
                <a:tc gridSpan="2">
                  <a:txBody>
                    <a:bodyPr/>
                    <a:lstStyle/>
                    <a:p>
                      <a:pPr indent="0" lvl="0" marL="0" rtl="0" algn="ctr">
                        <a:spcBef>
                          <a:spcPts val="0"/>
                        </a:spcBef>
                        <a:spcAft>
                          <a:spcPts val="0"/>
                        </a:spcAft>
                        <a:buNone/>
                      </a:pPr>
                      <a:r>
                        <a:rPr lang="en" sz="1100">
                          <a:latin typeface="Calibri"/>
                          <a:ea typeface="Calibri"/>
                          <a:cs typeface="Calibri"/>
                          <a:sym typeface="Calibri"/>
                        </a:rPr>
                        <a:t>What are some drawbacks to this policy measure?</a:t>
                      </a:r>
                      <a:endParaRPr sz="1100">
                        <a:latin typeface="Calibri"/>
                        <a:ea typeface="Calibri"/>
                        <a:cs typeface="Calibri"/>
                        <a:sym typeface="Calibri"/>
                      </a:endParaRPr>
                    </a:p>
                  </a:txBody>
                  <a:tcPr marT="0" marB="0" marR="68575" marL="68575" anchor="ctr"/>
                </a:tc>
                <a:tc hMerge="1"/>
                <a:tc gridSpan="2">
                  <a:txBody>
                    <a:bodyPr/>
                    <a:lstStyle/>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txBody>
                  <a:tcPr marT="0" marB="0" marR="68575" marL="68575"/>
                </a:tc>
                <a:tc hMerge="1"/>
              </a:tr>
              <a:tr h="619700">
                <a:tc gridSpan="2">
                  <a:txBody>
                    <a:bodyPr/>
                    <a:lstStyle/>
                    <a:p>
                      <a:pPr indent="0" lvl="0" marL="0" rtl="0" algn="ctr">
                        <a:spcBef>
                          <a:spcPts val="0"/>
                        </a:spcBef>
                        <a:spcAft>
                          <a:spcPts val="0"/>
                        </a:spcAft>
                        <a:buNone/>
                      </a:pPr>
                      <a:r>
                        <a:rPr lang="en" sz="1100">
                          <a:latin typeface="Calibri"/>
                          <a:ea typeface="Calibri"/>
                          <a:cs typeface="Calibri"/>
                          <a:sym typeface="Calibri"/>
                        </a:rPr>
                        <a:t>Who may be impacted by this policy measure?</a:t>
                      </a:r>
                      <a:endParaRPr sz="1100">
                        <a:latin typeface="Calibri"/>
                        <a:ea typeface="Calibri"/>
                        <a:cs typeface="Calibri"/>
                        <a:sym typeface="Calibri"/>
                      </a:endParaRPr>
                    </a:p>
                  </a:txBody>
                  <a:tcPr marT="0" marB="0" marR="68575" marL="68575" anchor="ctr"/>
                </a:tc>
                <a:tc hMerge="1"/>
                <a:tc>
                  <a:txBody>
                    <a:bodyPr/>
                    <a:lstStyle/>
                    <a:p>
                      <a:pPr indent="0" lvl="0" marL="0" rtl="0" algn="ctr">
                        <a:spcBef>
                          <a:spcPts val="0"/>
                        </a:spcBef>
                        <a:spcAft>
                          <a:spcPts val="0"/>
                        </a:spcAft>
                        <a:buNone/>
                      </a:pPr>
                      <a:r>
                        <a:rPr lang="en" sz="1100">
                          <a:latin typeface="Calibri"/>
                          <a:ea typeface="Calibri"/>
                          <a:cs typeface="Calibri"/>
                          <a:sym typeface="Calibri"/>
                        </a:rPr>
                        <a:t>Negative impact</a:t>
                      </a:r>
                      <a:endParaRPr sz="1100">
                        <a:latin typeface="Calibri"/>
                        <a:ea typeface="Calibri"/>
                        <a:cs typeface="Calibri"/>
                        <a:sym typeface="Calibri"/>
                      </a:endParaRPr>
                    </a:p>
                    <a:p>
                      <a:pPr indent="0" lvl="0" marL="0" rtl="0" algn="ctr">
                        <a:spcBef>
                          <a:spcPts val="0"/>
                        </a:spcBef>
                        <a:spcAft>
                          <a:spcPts val="0"/>
                        </a:spcAft>
                        <a:buNone/>
                      </a:pPr>
                      <a:r>
                        <a:t/>
                      </a:r>
                      <a:endParaRPr sz="1100">
                        <a:latin typeface="Calibri"/>
                        <a:ea typeface="Calibri"/>
                        <a:cs typeface="Calibri"/>
                        <a:sym typeface="Calibri"/>
                      </a:endParaRPr>
                    </a:p>
                    <a:p>
                      <a:pPr indent="0" lvl="0" marL="0" rtl="0" algn="ctr">
                        <a:spcBef>
                          <a:spcPts val="0"/>
                        </a:spcBef>
                        <a:spcAft>
                          <a:spcPts val="0"/>
                        </a:spcAft>
                        <a:buNone/>
                      </a:pPr>
                      <a:r>
                        <a:t/>
                      </a:r>
                      <a:endParaRPr sz="1100">
                        <a:latin typeface="Calibri"/>
                        <a:ea typeface="Calibri"/>
                        <a:cs typeface="Calibri"/>
                        <a:sym typeface="Calibri"/>
                      </a:endParaRPr>
                    </a:p>
                    <a:p>
                      <a:pPr indent="0" lvl="0" marL="0" rtl="0" algn="ctr">
                        <a:spcBef>
                          <a:spcPts val="0"/>
                        </a:spcBef>
                        <a:spcAft>
                          <a:spcPts val="0"/>
                        </a:spcAft>
                        <a:buNone/>
                      </a:pPr>
                      <a:r>
                        <a:t/>
                      </a:r>
                      <a:endParaRPr sz="1100">
                        <a:latin typeface="Calibri"/>
                        <a:ea typeface="Calibri"/>
                        <a:cs typeface="Calibri"/>
                        <a:sym typeface="Calibri"/>
                      </a:endParaRPr>
                    </a:p>
                  </a:txBody>
                  <a:tcPr marT="0" marB="0" marR="68575" marL="68575"/>
                </a:tc>
                <a:tc>
                  <a:txBody>
                    <a:bodyPr/>
                    <a:lstStyle/>
                    <a:p>
                      <a:pPr indent="0" lvl="0" marL="0" rtl="0" algn="ctr">
                        <a:spcBef>
                          <a:spcPts val="0"/>
                        </a:spcBef>
                        <a:spcAft>
                          <a:spcPts val="0"/>
                        </a:spcAft>
                        <a:buNone/>
                      </a:pPr>
                      <a:r>
                        <a:rPr lang="en" sz="1100">
                          <a:latin typeface="Calibri"/>
                          <a:ea typeface="Calibri"/>
                          <a:cs typeface="Calibri"/>
                          <a:sym typeface="Calibri"/>
                        </a:rPr>
                        <a:t>Positive impact</a:t>
                      </a:r>
                      <a:endParaRPr sz="1100">
                        <a:latin typeface="Calibri"/>
                        <a:ea typeface="Calibri"/>
                        <a:cs typeface="Calibri"/>
                        <a:sym typeface="Calibri"/>
                      </a:endParaRPr>
                    </a:p>
                  </a:txBody>
                  <a:tcPr marT="0" marB="0" marR="68575" marL="68575"/>
                </a:tc>
              </a:tr>
            </a:tbl>
          </a:graphicData>
        </a:graphic>
      </p:graphicFrame>
      <p:grpSp>
        <p:nvGrpSpPr>
          <p:cNvPr id="155" name="Google Shape;155;p16"/>
          <p:cNvGrpSpPr/>
          <p:nvPr/>
        </p:nvGrpSpPr>
        <p:grpSpPr>
          <a:xfrm>
            <a:off x="90300" y="5414147"/>
            <a:ext cx="2268700" cy="745962"/>
            <a:chOff x="791325" y="2592638"/>
            <a:chExt cx="2268700" cy="745888"/>
          </a:xfrm>
        </p:grpSpPr>
        <p:sp>
          <p:nvSpPr>
            <p:cNvPr id="156" name="Google Shape;156;p16"/>
            <p:cNvSpPr txBox="1"/>
            <p:nvPr/>
          </p:nvSpPr>
          <p:spPr>
            <a:xfrm>
              <a:off x="1217725" y="2687825"/>
              <a:ext cx="1842300" cy="650700"/>
            </a:xfrm>
            <a:prstGeom prst="rect">
              <a:avLst/>
            </a:prstGeom>
            <a:noFill/>
            <a:ln>
              <a:noFill/>
            </a:ln>
          </p:spPr>
          <p:txBody>
            <a:bodyPr anchorCtr="0" anchor="t" bIns="93500" lIns="93500" spcFirstLastPara="1" rIns="93500" wrap="square" tIns="93500">
              <a:spAutoFit/>
            </a:bodyPr>
            <a:lstStyle/>
            <a:p>
              <a:pPr indent="0" lvl="0" marL="0" rtl="0" algn="l">
                <a:spcBef>
                  <a:spcPts val="0"/>
                </a:spcBef>
                <a:spcAft>
                  <a:spcPts val="0"/>
                </a:spcAft>
                <a:buNone/>
              </a:pPr>
              <a:r>
                <a:rPr lang="en" sz="1000">
                  <a:solidFill>
                    <a:srgbClr val="FC461A"/>
                  </a:solidFill>
                </a:rPr>
                <a:t>Tips in red are discussion prompts to help facilitate discourse around topics.</a:t>
              </a:r>
              <a:endParaRPr sz="1000">
                <a:solidFill>
                  <a:srgbClr val="FC461A"/>
                </a:solidFill>
              </a:endParaRPr>
            </a:p>
          </p:txBody>
        </p:sp>
        <p:grpSp>
          <p:nvGrpSpPr>
            <p:cNvPr id="157" name="Google Shape;157;p16"/>
            <p:cNvGrpSpPr/>
            <p:nvPr/>
          </p:nvGrpSpPr>
          <p:grpSpPr>
            <a:xfrm>
              <a:off x="791325" y="2592638"/>
              <a:ext cx="426300" cy="424800"/>
              <a:chOff x="791325" y="2610875"/>
              <a:chExt cx="426300" cy="424800"/>
            </a:xfrm>
          </p:grpSpPr>
          <p:sp>
            <p:nvSpPr>
              <p:cNvPr id="158" name="Google Shape;158;p16"/>
              <p:cNvSpPr/>
              <p:nvPr/>
            </p:nvSpPr>
            <p:spPr>
              <a:xfrm>
                <a:off x="791325" y="2610875"/>
                <a:ext cx="426300" cy="424800"/>
              </a:xfrm>
              <a:prstGeom prst="ellipse">
                <a:avLst/>
              </a:prstGeom>
              <a:solidFill>
                <a:srgbClr val="FC461A"/>
              </a:solidFill>
              <a:ln cap="flat" cmpd="sng" w="28575">
                <a:solidFill>
                  <a:srgbClr val="FFFFFF"/>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59" name="Google Shape;159;p16"/>
              <p:cNvSpPr/>
              <p:nvPr/>
            </p:nvSpPr>
            <p:spPr>
              <a:xfrm>
                <a:off x="857092" y="2677419"/>
                <a:ext cx="294777" cy="291702"/>
              </a:xfrm>
              <a:custGeom>
                <a:rect b="b" l="l" r="r" t="t"/>
                <a:pathLst>
                  <a:path extrusionOk="0" h="10752" w="10776">
                    <a:moveTo>
                      <a:pt x="5382" y="1"/>
                    </a:moveTo>
                    <a:cubicBezTo>
                      <a:pt x="3953" y="1"/>
                      <a:pt x="2608" y="453"/>
                      <a:pt x="1596" y="1286"/>
                    </a:cubicBezTo>
                    <a:cubicBezTo>
                      <a:pt x="560" y="2144"/>
                      <a:pt x="0" y="3251"/>
                      <a:pt x="0" y="4465"/>
                    </a:cubicBezTo>
                    <a:cubicBezTo>
                      <a:pt x="0" y="5513"/>
                      <a:pt x="465" y="6561"/>
                      <a:pt x="1274" y="7359"/>
                    </a:cubicBezTo>
                    <a:cubicBezTo>
                      <a:pt x="2072" y="8121"/>
                      <a:pt x="3120" y="8645"/>
                      <a:pt x="4298" y="8835"/>
                    </a:cubicBezTo>
                    <a:cubicBezTo>
                      <a:pt x="4310" y="9442"/>
                      <a:pt x="4108" y="10014"/>
                      <a:pt x="3703" y="10478"/>
                    </a:cubicBezTo>
                    <a:cubicBezTo>
                      <a:pt x="3655" y="10514"/>
                      <a:pt x="3644" y="10597"/>
                      <a:pt x="3679" y="10657"/>
                    </a:cubicBezTo>
                    <a:cubicBezTo>
                      <a:pt x="3703" y="10704"/>
                      <a:pt x="3763" y="10752"/>
                      <a:pt x="3834" y="10752"/>
                    </a:cubicBezTo>
                    <a:cubicBezTo>
                      <a:pt x="5025" y="10752"/>
                      <a:pt x="6084" y="9966"/>
                      <a:pt x="6442" y="8835"/>
                    </a:cubicBezTo>
                    <a:cubicBezTo>
                      <a:pt x="7406" y="8668"/>
                      <a:pt x="8287" y="8299"/>
                      <a:pt x="9013" y="7752"/>
                    </a:cubicBezTo>
                    <a:cubicBezTo>
                      <a:pt x="9097" y="7692"/>
                      <a:pt x="9109" y="7585"/>
                      <a:pt x="9049" y="7513"/>
                    </a:cubicBezTo>
                    <a:cubicBezTo>
                      <a:pt x="9014" y="7465"/>
                      <a:pt x="8963" y="7441"/>
                      <a:pt x="8913" y="7441"/>
                    </a:cubicBezTo>
                    <a:cubicBezTo>
                      <a:pt x="8877" y="7441"/>
                      <a:pt x="8841" y="7453"/>
                      <a:pt x="8811" y="7478"/>
                    </a:cubicBezTo>
                    <a:cubicBezTo>
                      <a:pt x="8096" y="8014"/>
                      <a:pt x="7215" y="8371"/>
                      <a:pt x="6275" y="8502"/>
                    </a:cubicBezTo>
                    <a:cubicBezTo>
                      <a:pt x="6203" y="8525"/>
                      <a:pt x="6156" y="8561"/>
                      <a:pt x="6132" y="8621"/>
                    </a:cubicBezTo>
                    <a:cubicBezTo>
                      <a:pt x="5894" y="9549"/>
                      <a:pt x="5120" y="10216"/>
                      <a:pt x="4215" y="10371"/>
                    </a:cubicBezTo>
                    <a:cubicBezTo>
                      <a:pt x="4537" y="9859"/>
                      <a:pt x="4703" y="9264"/>
                      <a:pt x="4644" y="8656"/>
                    </a:cubicBezTo>
                    <a:cubicBezTo>
                      <a:pt x="4644" y="8585"/>
                      <a:pt x="4572" y="8502"/>
                      <a:pt x="4489" y="8490"/>
                    </a:cubicBezTo>
                    <a:cubicBezTo>
                      <a:pt x="2084" y="8144"/>
                      <a:pt x="346" y="6442"/>
                      <a:pt x="346" y="4430"/>
                    </a:cubicBezTo>
                    <a:cubicBezTo>
                      <a:pt x="346" y="2156"/>
                      <a:pt x="2608" y="310"/>
                      <a:pt x="5382" y="310"/>
                    </a:cubicBezTo>
                    <a:cubicBezTo>
                      <a:pt x="8168" y="310"/>
                      <a:pt x="10430" y="2156"/>
                      <a:pt x="10430" y="4430"/>
                    </a:cubicBezTo>
                    <a:cubicBezTo>
                      <a:pt x="10430" y="5370"/>
                      <a:pt x="10025" y="6287"/>
                      <a:pt x="9311" y="7013"/>
                    </a:cubicBezTo>
                    <a:cubicBezTo>
                      <a:pt x="9251" y="7097"/>
                      <a:pt x="9251" y="7192"/>
                      <a:pt x="9311" y="7252"/>
                    </a:cubicBezTo>
                    <a:cubicBezTo>
                      <a:pt x="9353" y="7281"/>
                      <a:pt x="9397" y="7296"/>
                      <a:pt x="9439" y="7296"/>
                    </a:cubicBezTo>
                    <a:cubicBezTo>
                      <a:pt x="9481" y="7296"/>
                      <a:pt x="9519" y="7281"/>
                      <a:pt x="9549" y="7252"/>
                    </a:cubicBezTo>
                    <a:cubicBezTo>
                      <a:pt x="10347" y="6466"/>
                      <a:pt x="10775" y="5454"/>
                      <a:pt x="10775" y="4430"/>
                    </a:cubicBezTo>
                    <a:cubicBezTo>
                      <a:pt x="10775" y="3263"/>
                      <a:pt x="10204" y="2144"/>
                      <a:pt x="9180" y="1286"/>
                    </a:cubicBezTo>
                    <a:cubicBezTo>
                      <a:pt x="8168" y="453"/>
                      <a:pt x="6811" y="1"/>
                      <a:pt x="5382" y="1"/>
                    </a:cubicBezTo>
                    <a:close/>
                  </a:path>
                </a:pathLst>
              </a:custGeom>
              <a:solidFill>
                <a:srgbClr val="000000">
                  <a:alpha val="0"/>
                </a:srgbClr>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grpSp>
      <p:sp>
        <p:nvSpPr>
          <p:cNvPr id="160" name="Google Shape;160;p16"/>
          <p:cNvSpPr/>
          <p:nvPr/>
        </p:nvSpPr>
        <p:spPr>
          <a:xfrm>
            <a:off x="255700" y="5494450"/>
            <a:ext cx="2678100" cy="1374600"/>
          </a:xfrm>
          <a:prstGeom prst="roundRect">
            <a:avLst>
              <a:gd fmla="val 16667" name="adj"/>
            </a:avLst>
          </a:prstGeom>
          <a:solidFill>
            <a:schemeClr val="lt2"/>
          </a:solidFill>
          <a:ln cap="flat" cmpd="sng" w="28575">
            <a:solidFill>
              <a:srgbClr val="FC461A"/>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61" name="Google Shape;161;p16"/>
          <p:cNvSpPr txBox="1"/>
          <p:nvPr/>
        </p:nvSpPr>
        <p:spPr>
          <a:xfrm>
            <a:off x="516700" y="5509350"/>
            <a:ext cx="2416500" cy="1420200"/>
          </a:xfrm>
          <a:prstGeom prst="rect">
            <a:avLst/>
          </a:prstGeom>
          <a:noFill/>
          <a:ln>
            <a:noFill/>
          </a:ln>
        </p:spPr>
        <p:txBody>
          <a:bodyPr anchorCtr="0" anchor="t" bIns="93500" lIns="93500" spcFirstLastPara="1" rIns="93500" wrap="square" tIns="93500">
            <a:spAutoFit/>
          </a:bodyPr>
          <a:lstStyle/>
          <a:p>
            <a:pPr indent="0" lvl="0" marL="0" rtl="0" algn="l">
              <a:spcBef>
                <a:spcPts val="0"/>
              </a:spcBef>
              <a:spcAft>
                <a:spcPts val="0"/>
              </a:spcAft>
              <a:buNone/>
            </a:pPr>
            <a:r>
              <a:rPr lang="en" sz="1000">
                <a:solidFill>
                  <a:srgbClr val="FC461A"/>
                </a:solidFill>
              </a:rPr>
              <a:t>Asking students to consider the negative impacts is important, as solutions will impact different stakeholders in different ways. Starting with the negative impact first will help students consider potential drawbacks and/or alternative solutions  before they become too attached to an idea.</a:t>
            </a:r>
            <a:endParaRPr sz="1000">
              <a:solidFill>
                <a:srgbClr val="FC461A"/>
              </a:solidFill>
            </a:endParaRPr>
          </a:p>
        </p:txBody>
      </p:sp>
      <p:grpSp>
        <p:nvGrpSpPr>
          <p:cNvPr id="162" name="Google Shape;162;p16"/>
          <p:cNvGrpSpPr/>
          <p:nvPr/>
        </p:nvGrpSpPr>
        <p:grpSpPr>
          <a:xfrm>
            <a:off x="90300" y="5414147"/>
            <a:ext cx="426300" cy="424842"/>
            <a:chOff x="791325" y="2610875"/>
            <a:chExt cx="426300" cy="424800"/>
          </a:xfrm>
        </p:grpSpPr>
        <p:sp>
          <p:nvSpPr>
            <p:cNvPr id="163" name="Google Shape;163;p16"/>
            <p:cNvSpPr/>
            <p:nvPr/>
          </p:nvSpPr>
          <p:spPr>
            <a:xfrm>
              <a:off x="791325" y="2610875"/>
              <a:ext cx="426300" cy="424800"/>
            </a:xfrm>
            <a:prstGeom prst="ellipse">
              <a:avLst/>
            </a:prstGeom>
            <a:solidFill>
              <a:srgbClr val="FC461A"/>
            </a:solidFill>
            <a:ln cap="flat" cmpd="sng" w="28575">
              <a:solidFill>
                <a:srgbClr val="FFFFFF"/>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nvGrpSpPr>
            <p:cNvPr id="164" name="Google Shape;164;p16"/>
            <p:cNvGrpSpPr/>
            <p:nvPr/>
          </p:nvGrpSpPr>
          <p:grpSpPr>
            <a:xfrm>
              <a:off x="857092" y="2677419"/>
              <a:ext cx="294766" cy="291711"/>
              <a:chOff x="1745217" y="1515471"/>
              <a:chExt cx="343269" cy="342505"/>
            </a:xfrm>
          </p:grpSpPr>
          <p:sp>
            <p:nvSpPr>
              <p:cNvPr id="165" name="Google Shape;165;p16"/>
              <p:cNvSpPr/>
              <p:nvPr/>
            </p:nvSpPr>
            <p:spPr>
              <a:xfrm>
                <a:off x="1854448" y="1647096"/>
                <a:ext cx="22012" cy="21630"/>
              </a:xfrm>
              <a:custGeom>
                <a:rect b="b" l="l" r="r" t="t"/>
                <a:pathLst>
                  <a:path extrusionOk="0" h="679" w="691">
                    <a:moveTo>
                      <a:pt x="346" y="0"/>
                    </a:moveTo>
                    <a:cubicBezTo>
                      <a:pt x="155" y="0"/>
                      <a:pt x="0" y="155"/>
                      <a:pt x="0" y="345"/>
                    </a:cubicBezTo>
                    <a:cubicBezTo>
                      <a:pt x="0" y="536"/>
                      <a:pt x="155" y="679"/>
                      <a:pt x="346" y="679"/>
                    </a:cubicBezTo>
                    <a:cubicBezTo>
                      <a:pt x="536" y="679"/>
                      <a:pt x="691" y="536"/>
                      <a:pt x="691" y="345"/>
                    </a:cubicBezTo>
                    <a:cubicBezTo>
                      <a:pt x="691" y="155"/>
                      <a:pt x="536" y="0"/>
                      <a:pt x="346" y="0"/>
                    </a:cubicBezTo>
                    <a:close/>
                  </a:path>
                </a:pathLst>
              </a:custGeom>
              <a:solidFill>
                <a:srgbClr val="000000">
                  <a:alpha val="0"/>
                </a:srgbClr>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66" name="Google Shape;166;p16"/>
              <p:cNvSpPr/>
              <p:nvPr/>
            </p:nvSpPr>
            <p:spPr>
              <a:xfrm>
                <a:off x="1906021" y="1647096"/>
                <a:ext cx="21661" cy="21630"/>
              </a:xfrm>
              <a:custGeom>
                <a:rect b="b" l="l" r="r" t="t"/>
                <a:pathLst>
                  <a:path extrusionOk="0" h="679" w="680">
                    <a:moveTo>
                      <a:pt x="334" y="0"/>
                    </a:moveTo>
                    <a:cubicBezTo>
                      <a:pt x="143" y="0"/>
                      <a:pt x="0" y="155"/>
                      <a:pt x="0" y="345"/>
                    </a:cubicBezTo>
                    <a:cubicBezTo>
                      <a:pt x="0" y="536"/>
                      <a:pt x="143" y="679"/>
                      <a:pt x="334" y="679"/>
                    </a:cubicBezTo>
                    <a:cubicBezTo>
                      <a:pt x="524" y="679"/>
                      <a:pt x="679" y="536"/>
                      <a:pt x="679" y="345"/>
                    </a:cubicBezTo>
                    <a:cubicBezTo>
                      <a:pt x="679" y="155"/>
                      <a:pt x="524" y="0"/>
                      <a:pt x="334" y="0"/>
                    </a:cubicBezTo>
                    <a:close/>
                  </a:path>
                </a:pathLst>
              </a:custGeom>
              <a:solidFill>
                <a:srgbClr val="000000">
                  <a:alpha val="0"/>
                </a:srgbClr>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67" name="Google Shape;167;p16"/>
              <p:cNvSpPr/>
              <p:nvPr/>
            </p:nvSpPr>
            <p:spPr>
              <a:xfrm>
                <a:off x="1956830" y="1647096"/>
                <a:ext cx="22044" cy="21630"/>
              </a:xfrm>
              <a:custGeom>
                <a:rect b="b" l="l" r="r" t="t"/>
                <a:pathLst>
                  <a:path extrusionOk="0" h="679" w="692">
                    <a:moveTo>
                      <a:pt x="346" y="0"/>
                    </a:moveTo>
                    <a:cubicBezTo>
                      <a:pt x="156" y="0"/>
                      <a:pt x="1" y="155"/>
                      <a:pt x="1" y="345"/>
                    </a:cubicBezTo>
                    <a:cubicBezTo>
                      <a:pt x="1" y="536"/>
                      <a:pt x="156" y="679"/>
                      <a:pt x="346" y="679"/>
                    </a:cubicBezTo>
                    <a:cubicBezTo>
                      <a:pt x="537" y="679"/>
                      <a:pt x="691" y="536"/>
                      <a:pt x="691" y="345"/>
                    </a:cubicBezTo>
                    <a:cubicBezTo>
                      <a:pt x="691" y="155"/>
                      <a:pt x="537" y="0"/>
                      <a:pt x="346" y="0"/>
                    </a:cubicBezTo>
                    <a:close/>
                  </a:path>
                </a:pathLst>
              </a:custGeom>
              <a:solidFill>
                <a:srgbClr val="000000">
                  <a:alpha val="0"/>
                </a:srgbClr>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68" name="Google Shape;168;p16"/>
              <p:cNvSpPr/>
              <p:nvPr/>
            </p:nvSpPr>
            <p:spPr>
              <a:xfrm>
                <a:off x="1745217" y="1515471"/>
                <a:ext cx="343269" cy="342505"/>
              </a:xfrm>
              <a:custGeom>
                <a:rect b="b" l="l" r="r" t="t"/>
                <a:pathLst>
                  <a:path extrusionOk="0" h="10752" w="10776">
                    <a:moveTo>
                      <a:pt x="5382" y="1"/>
                    </a:moveTo>
                    <a:cubicBezTo>
                      <a:pt x="3953" y="1"/>
                      <a:pt x="2608" y="453"/>
                      <a:pt x="1596" y="1286"/>
                    </a:cubicBezTo>
                    <a:cubicBezTo>
                      <a:pt x="560" y="2144"/>
                      <a:pt x="0" y="3251"/>
                      <a:pt x="0" y="4465"/>
                    </a:cubicBezTo>
                    <a:cubicBezTo>
                      <a:pt x="0" y="5513"/>
                      <a:pt x="465" y="6561"/>
                      <a:pt x="1274" y="7359"/>
                    </a:cubicBezTo>
                    <a:cubicBezTo>
                      <a:pt x="2072" y="8121"/>
                      <a:pt x="3120" y="8645"/>
                      <a:pt x="4298" y="8835"/>
                    </a:cubicBezTo>
                    <a:cubicBezTo>
                      <a:pt x="4310" y="9442"/>
                      <a:pt x="4108" y="10014"/>
                      <a:pt x="3703" y="10478"/>
                    </a:cubicBezTo>
                    <a:cubicBezTo>
                      <a:pt x="3655" y="10514"/>
                      <a:pt x="3644" y="10597"/>
                      <a:pt x="3679" y="10657"/>
                    </a:cubicBezTo>
                    <a:cubicBezTo>
                      <a:pt x="3703" y="10704"/>
                      <a:pt x="3763" y="10752"/>
                      <a:pt x="3834" y="10752"/>
                    </a:cubicBezTo>
                    <a:cubicBezTo>
                      <a:pt x="5025" y="10752"/>
                      <a:pt x="6084" y="9966"/>
                      <a:pt x="6442" y="8835"/>
                    </a:cubicBezTo>
                    <a:cubicBezTo>
                      <a:pt x="7406" y="8668"/>
                      <a:pt x="8287" y="8299"/>
                      <a:pt x="9013" y="7752"/>
                    </a:cubicBezTo>
                    <a:cubicBezTo>
                      <a:pt x="9097" y="7692"/>
                      <a:pt x="9109" y="7585"/>
                      <a:pt x="9049" y="7513"/>
                    </a:cubicBezTo>
                    <a:cubicBezTo>
                      <a:pt x="9014" y="7465"/>
                      <a:pt x="8963" y="7441"/>
                      <a:pt x="8913" y="7441"/>
                    </a:cubicBezTo>
                    <a:cubicBezTo>
                      <a:pt x="8877" y="7441"/>
                      <a:pt x="8841" y="7453"/>
                      <a:pt x="8811" y="7478"/>
                    </a:cubicBezTo>
                    <a:cubicBezTo>
                      <a:pt x="8096" y="8014"/>
                      <a:pt x="7215" y="8371"/>
                      <a:pt x="6275" y="8502"/>
                    </a:cubicBezTo>
                    <a:cubicBezTo>
                      <a:pt x="6203" y="8525"/>
                      <a:pt x="6156" y="8561"/>
                      <a:pt x="6132" y="8621"/>
                    </a:cubicBezTo>
                    <a:cubicBezTo>
                      <a:pt x="5894" y="9549"/>
                      <a:pt x="5120" y="10216"/>
                      <a:pt x="4215" y="10371"/>
                    </a:cubicBezTo>
                    <a:cubicBezTo>
                      <a:pt x="4537" y="9859"/>
                      <a:pt x="4703" y="9264"/>
                      <a:pt x="4644" y="8656"/>
                    </a:cubicBezTo>
                    <a:cubicBezTo>
                      <a:pt x="4644" y="8585"/>
                      <a:pt x="4572" y="8502"/>
                      <a:pt x="4489" y="8490"/>
                    </a:cubicBezTo>
                    <a:cubicBezTo>
                      <a:pt x="2084" y="8144"/>
                      <a:pt x="346" y="6442"/>
                      <a:pt x="346" y="4430"/>
                    </a:cubicBezTo>
                    <a:cubicBezTo>
                      <a:pt x="346" y="2156"/>
                      <a:pt x="2608" y="310"/>
                      <a:pt x="5382" y="310"/>
                    </a:cubicBezTo>
                    <a:cubicBezTo>
                      <a:pt x="8168" y="310"/>
                      <a:pt x="10430" y="2156"/>
                      <a:pt x="10430" y="4430"/>
                    </a:cubicBezTo>
                    <a:cubicBezTo>
                      <a:pt x="10430" y="5370"/>
                      <a:pt x="10025" y="6287"/>
                      <a:pt x="9311" y="7013"/>
                    </a:cubicBezTo>
                    <a:cubicBezTo>
                      <a:pt x="9251" y="7097"/>
                      <a:pt x="9251" y="7192"/>
                      <a:pt x="9311" y="7252"/>
                    </a:cubicBezTo>
                    <a:cubicBezTo>
                      <a:pt x="9353" y="7281"/>
                      <a:pt x="9397" y="7296"/>
                      <a:pt x="9439" y="7296"/>
                    </a:cubicBezTo>
                    <a:cubicBezTo>
                      <a:pt x="9481" y="7296"/>
                      <a:pt x="9519" y="7281"/>
                      <a:pt x="9549" y="7252"/>
                    </a:cubicBezTo>
                    <a:cubicBezTo>
                      <a:pt x="10347" y="6466"/>
                      <a:pt x="10775" y="5454"/>
                      <a:pt x="10775" y="4430"/>
                    </a:cubicBezTo>
                    <a:cubicBezTo>
                      <a:pt x="10775" y="3263"/>
                      <a:pt x="10204" y="2144"/>
                      <a:pt x="9180" y="1286"/>
                    </a:cubicBezTo>
                    <a:cubicBezTo>
                      <a:pt x="8168" y="453"/>
                      <a:pt x="6811" y="1"/>
                      <a:pt x="5382" y="1"/>
                    </a:cubicBezTo>
                    <a:close/>
                  </a:path>
                </a:pathLst>
              </a:custGeom>
              <a:solidFill>
                <a:srgbClr val="000000">
                  <a:alpha val="0"/>
                </a:srgbClr>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17"/>
          <p:cNvSpPr txBox="1"/>
          <p:nvPr/>
        </p:nvSpPr>
        <p:spPr>
          <a:xfrm>
            <a:off x="3121750" y="172375"/>
            <a:ext cx="6607200" cy="7489800"/>
          </a:xfrm>
          <a:prstGeom prst="rect">
            <a:avLst/>
          </a:prstGeom>
          <a:solidFill>
            <a:srgbClr val="F9F5F2"/>
          </a:solidFill>
          <a:ln cap="flat" cmpd="sng" w="9525">
            <a:solidFill>
              <a:schemeClr val="dk2"/>
            </a:solidFill>
            <a:prstDash val="solid"/>
            <a:round/>
            <a:headEnd len="sm" w="sm" type="none"/>
            <a:tailEnd len="sm" w="sm" type="none"/>
          </a:ln>
        </p:spPr>
        <p:txBody>
          <a:bodyPr anchorCtr="0" anchor="t" bIns="93500" lIns="93500" spcFirstLastPara="1" rIns="93500" wrap="square" tIns="93500">
            <a:noAutofit/>
          </a:bodyPr>
          <a:lstStyle/>
          <a:p>
            <a:pPr indent="0" lvl="0" marL="0" rtl="0" algn="l">
              <a:lnSpc>
                <a:spcPct val="115000"/>
              </a:lnSpc>
              <a:spcBef>
                <a:spcPts val="0"/>
              </a:spcBef>
              <a:spcAft>
                <a:spcPts val="0"/>
              </a:spcAft>
              <a:buNone/>
            </a:pPr>
            <a:r>
              <a:rPr b="1" lang="en" sz="1100">
                <a:solidFill>
                  <a:schemeClr val="dk1"/>
                </a:solidFill>
              </a:rPr>
              <a:t>  </a:t>
            </a:r>
            <a:endParaRPr b="1" sz="1100">
              <a:solidFill>
                <a:schemeClr val="dk1"/>
              </a:solidFill>
            </a:endParaRPr>
          </a:p>
          <a:p>
            <a:pPr indent="0" lvl="0" marL="0" rtl="0" algn="l">
              <a:lnSpc>
                <a:spcPct val="115000"/>
              </a:lnSpc>
              <a:spcBef>
                <a:spcPts val="0"/>
              </a:spcBef>
              <a:spcAft>
                <a:spcPts val="0"/>
              </a:spcAft>
              <a:buNone/>
            </a:pPr>
            <a:r>
              <a:t/>
            </a:r>
            <a:endParaRPr b="1" sz="1100">
              <a:solidFill>
                <a:schemeClr val="dk1"/>
              </a:solidFill>
            </a:endParaRPr>
          </a:p>
          <a:p>
            <a:pPr indent="0" lvl="0" marL="0" rtl="0" algn="l">
              <a:lnSpc>
                <a:spcPct val="115000"/>
              </a:lnSpc>
              <a:spcBef>
                <a:spcPts val="0"/>
              </a:spcBef>
              <a:spcAft>
                <a:spcPts val="0"/>
              </a:spcAft>
              <a:buNone/>
            </a:pPr>
            <a:r>
              <a:rPr b="1" lang="en" sz="1100">
                <a:solidFill>
                  <a:schemeClr val="dk1"/>
                </a:solidFill>
              </a:rPr>
              <a:t>   </a:t>
            </a:r>
            <a:endParaRPr b="1" sz="1100">
              <a:solidFill>
                <a:schemeClr val="dk1"/>
              </a:solidFill>
            </a:endParaRPr>
          </a:p>
          <a:p>
            <a:pPr indent="0" lvl="0" marL="0" rtl="0" algn="l">
              <a:lnSpc>
                <a:spcPct val="115000"/>
              </a:lnSpc>
              <a:spcBef>
                <a:spcPts val="0"/>
              </a:spcBef>
              <a:spcAft>
                <a:spcPts val="0"/>
              </a:spcAft>
              <a:buNone/>
            </a:pPr>
            <a:r>
              <a:rPr b="1" lang="en" sz="1100">
                <a:solidFill>
                  <a:schemeClr val="dk1"/>
                </a:solidFill>
              </a:rPr>
              <a:t>System Map</a:t>
            </a:r>
            <a:endParaRPr b="1" sz="1100">
              <a:solidFill>
                <a:schemeClr val="dk1"/>
              </a:solidFill>
            </a:endParaRPr>
          </a:p>
          <a:p>
            <a:pPr indent="0" lvl="0" marL="0" rtl="0" algn="l">
              <a:spcBef>
                <a:spcPts val="0"/>
              </a:spcBef>
              <a:spcAft>
                <a:spcPts val="0"/>
              </a:spcAft>
              <a:buNone/>
            </a:pPr>
            <a:r>
              <a:t/>
            </a:r>
            <a:endParaRPr sz="1000">
              <a:solidFill>
                <a:srgbClr val="0563C1"/>
              </a:solidFill>
              <a:latin typeface="Comic Sans MS"/>
              <a:ea typeface="Comic Sans MS"/>
              <a:cs typeface="Comic Sans MS"/>
              <a:sym typeface="Comic Sans MS"/>
            </a:endParaRPr>
          </a:p>
        </p:txBody>
      </p:sp>
      <p:sp>
        <p:nvSpPr>
          <p:cNvPr id="174" name="Google Shape;174;p17"/>
          <p:cNvSpPr/>
          <p:nvPr/>
        </p:nvSpPr>
        <p:spPr>
          <a:xfrm>
            <a:off x="315150" y="3578300"/>
            <a:ext cx="2678100" cy="754200"/>
          </a:xfrm>
          <a:prstGeom prst="roundRect">
            <a:avLst>
              <a:gd fmla="val 16667" name="adj"/>
            </a:avLst>
          </a:prstGeom>
          <a:solidFill>
            <a:schemeClr val="lt2"/>
          </a:solidFill>
          <a:ln cap="flat" cmpd="sng" w="28575">
            <a:solidFill>
              <a:srgbClr val="38761D"/>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sz="1500"/>
          </a:p>
        </p:txBody>
      </p:sp>
      <p:sp>
        <p:nvSpPr>
          <p:cNvPr id="175" name="Google Shape;175;p17"/>
          <p:cNvSpPr txBox="1"/>
          <p:nvPr/>
        </p:nvSpPr>
        <p:spPr>
          <a:xfrm>
            <a:off x="445650" y="3547400"/>
            <a:ext cx="2547600" cy="804600"/>
          </a:xfrm>
          <a:prstGeom prst="rect">
            <a:avLst/>
          </a:prstGeom>
          <a:noFill/>
          <a:ln>
            <a:noFill/>
          </a:ln>
        </p:spPr>
        <p:txBody>
          <a:bodyPr anchorCtr="0" anchor="t" bIns="93500" lIns="93500" spcFirstLastPara="1" rIns="93500" wrap="square" tIns="93500">
            <a:spAutoFit/>
          </a:bodyPr>
          <a:lstStyle/>
          <a:p>
            <a:pPr indent="0" lvl="0" marL="0" rtl="0" algn="l">
              <a:spcBef>
                <a:spcPts val="0"/>
              </a:spcBef>
              <a:spcAft>
                <a:spcPts val="0"/>
              </a:spcAft>
              <a:buNone/>
            </a:pPr>
            <a:r>
              <a:rPr lang="en" sz="1000">
                <a:solidFill>
                  <a:srgbClr val="38761D"/>
                </a:solidFill>
              </a:rPr>
              <a:t>System maps should help students better make sense of the complex relationship between social and scientific components. </a:t>
            </a:r>
            <a:endParaRPr sz="1000">
              <a:solidFill>
                <a:srgbClr val="38761D"/>
              </a:solidFill>
            </a:endParaRPr>
          </a:p>
        </p:txBody>
      </p:sp>
      <p:sp>
        <p:nvSpPr>
          <p:cNvPr id="176" name="Google Shape;176;p17"/>
          <p:cNvSpPr/>
          <p:nvPr/>
        </p:nvSpPr>
        <p:spPr>
          <a:xfrm>
            <a:off x="84675" y="3482550"/>
            <a:ext cx="426300" cy="424800"/>
          </a:xfrm>
          <a:prstGeom prst="ellipse">
            <a:avLst/>
          </a:prstGeom>
          <a:solidFill>
            <a:srgbClr val="38761D"/>
          </a:solidFill>
          <a:ln cap="flat" cmpd="sng" w="28575">
            <a:solidFill>
              <a:srgbClr val="FFFFFF"/>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nvGrpSpPr>
          <p:cNvPr id="177" name="Google Shape;177;p17"/>
          <p:cNvGrpSpPr/>
          <p:nvPr/>
        </p:nvGrpSpPr>
        <p:grpSpPr>
          <a:xfrm>
            <a:off x="150351" y="3566098"/>
            <a:ext cx="294949" cy="257729"/>
            <a:chOff x="6015523" y="3714217"/>
            <a:chExt cx="557665" cy="516387"/>
          </a:xfrm>
        </p:grpSpPr>
        <p:grpSp>
          <p:nvGrpSpPr>
            <p:cNvPr id="178" name="Google Shape;178;p17"/>
            <p:cNvGrpSpPr/>
            <p:nvPr/>
          </p:nvGrpSpPr>
          <p:grpSpPr>
            <a:xfrm>
              <a:off x="6036094" y="3716980"/>
              <a:ext cx="529822" cy="510480"/>
              <a:chOff x="3148311" y="-545634"/>
              <a:chExt cx="1006118" cy="969572"/>
            </a:xfrm>
          </p:grpSpPr>
          <p:sp>
            <p:nvSpPr>
              <p:cNvPr id="179" name="Google Shape;179;p17"/>
              <p:cNvSpPr/>
              <p:nvPr/>
            </p:nvSpPr>
            <p:spPr>
              <a:xfrm>
                <a:off x="3497808" y="-545634"/>
                <a:ext cx="152012" cy="122083"/>
              </a:xfrm>
              <a:custGeom>
                <a:rect b="b" l="l" r="r" t="t"/>
                <a:pathLst>
                  <a:path extrusionOk="0" h="11144" w="13876">
                    <a:moveTo>
                      <a:pt x="11055" y="0"/>
                    </a:moveTo>
                    <a:cubicBezTo>
                      <a:pt x="9600" y="71"/>
                      <a:pt x="8127" y="213"/>
                      <a:pt x="6654" y="426"/>
                    </a:cubicBezTo>
                    <a:cubicBezTo>
                      <a:pt x="4401" y="746"/>
                      <a:pt x="2165" y="1225"/>
                      <a:pt x="1" y="1863"/>
                    </a:cubicBezTo>
                    <a:lnTo>
                      <a:pt x="54" y="2307"/>
                    </a:lnTo>
                    <a:lnTo>
                      <a:pt x="2165" y="2396"/>
                    </a:lnTo>
                    <a:lnTo>
                      <a:pt x="1739" y="4117"/>
                    </a:lnTo>
                    <a:lnTo>
                      <a:pt x="3194" y="4401"/>
                    </a:lnTo>
                    <a:lnTo>
                      <a:pt x="1828" y="5146"/>
                    </a:lnTo>
                    <a:cubicBezTo>
                      <a:pt x="2893" y="6015"/>
                      <a:pt x="1207" y="7417"/>
                      <a:pt x="2538" y="8393"/>
                    </a:cubicBezTo>
                    <a:cubicBezTo>
                      <a:pt x="3088" y="8783"/>
                      <a:pt x="3088" y="9937"/>
                      <a:pt x="3301" y="10611"/>
                    </a:cubicBezTo>
                    <a:lnTo>
                      <a:pt x="6335" y="11143"/>
                    </a:lnTo>
                    <a:cubicBezTo>
                      <a:pt x="6583" y="10611"/>
                      <a:pt x="6832" y="10061"/>
                      <a:pt x="7098" y="9493"/>
                    </a:cubicBezTo>
                    <a:cubicBezTo>
                      <a:pt x="7670" y="8245"/>
                      <a:pt x="7649" y="6456"/>
                      <a:pt x="9632" y="6456"/>
                    </a:cubicBezTo>
                    <a:cubicBezTo>
                      <a:pt x="9679" y="6456"/>
                      <a:pt x="9728" y="6457"/>
                      <a:pt x="9777" y="6459"/>
                    </a:cubicBezTo>
                    <a:cubicBezTo>
                      <a:pt x="10380" y="5217"/>
                      <a:pt x="11410" y="4791"/>
                      <a:pt x="12723" y="4685"/>
                    </a:cubicBezTo>
                    <a:cubicBezTo>
                      <a:pt x="13113" y="4649"/>
                      <a:pt x="13450" y="3939"/>
                      <a:pt x="13876" y="3443"/>
                    </a:cubicBezTo>
                    <a:cubicBezTo>
                      <a:pt x="13166" y="2378"/>
                      <a:pt x="12687" y="1012"/>
                      <a:pt x="11729" y="391"/>
                    </a:cubicBezTo>
                    <a:cubicBezTo>
                      <a:pt x="11516" y="249"/>
                      <a:pt x="11285" y="125"/>
                      <a:pt x="11055" y="0"/>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80" name="Google Shape;180;p17"/>
              <p:cNvSpPr/>
              <p:nvPr/>
            </p:nvSpPr>
            <p:spPr>
              <a:xfrm>
                <a:off x="3779659" y="-441254"/>
                <a:ext cx="74264" cy="69794"/>
              </a:xfrm>
              <a:custGeom>
                <a:rect b="b" l="l" r="r" t="t"/>
                <a:pathLst>
                  <a:path extrusionOk="0" h="6371" w="6779">
                    <a:moveTo>
                      <a:pt x="870" y="1"/>
                    </a:moveTo>
                    <a:lnTo>
                      <a:pt x="1" y="1154"/>
                    </a:lnTo>
                    <a:lnTo>
                      <a:pt x="1509" y="2698"/>
                    </a:lnTo>
                    <a:lnTo>
                      <a:pt x="2272" y="3283"/>
                    </a:lnTo>
                    <a:cubicBezTo>
                      <a:pt x="3567" y="3922"/>
                      <a:pt x="3301" y="5625"/>
                      <a:pt x="4436" y="6370"/>
                    </a:cubicBezTo>
                    <a:cubicBezTo>
                      <a:pt x="4880" y="5341"/>
                      <a:pt x="5838" y="5554"/>
                      <a:pt x="6654" y="5377"/>
                    </a:cubicBezTo>
                    <a:cubicBezTo>
                      <a:pt x="6778" y="4117"/>
                      <a:pt x="5732" y="3549"/>
                      <a:pt x="4933" y="3265"/>
                    </a:cubicBezTo>
                    <a:cubicBezTo>
                      <a:pt x="3762" y="2875"/>
                      <a:pt x="2928" y="2360"/>
                      <a:pt x="2325" y="1278"/>
                    </a:cubicBezTo>
                    <a:cubicBezTo>
                      <a:pt x="2023" y="746"/>
                      <a:pt x="1367" y="426"/>
                      <a:pt x="870" y="1"/>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81" name="Google Shape;181;p17"/>
              <p:cNvSpPr/>
              <p:nvPr/>
            </p:nvSpPr>
            <p:spPr>
              <a:xfrm>
                <a:off x="3658562" y="-488295"/>
                <a:ext cx="47632" cy="25284"/>
              </a:xfrm>
              <a:custGeom>
                <a:rect b="b" l="l" r="r" t="t"/>
                <a:pathLst>
                  <a:path extrusionOk="0" h="2308" w="4348">
                    <a:moveTo>
                      <a:pt x="3957" y="1"/>
                    </a:moveTo>
                    <a:cubicBezTo>
                      <a:pt x="2680" y="355"/>
                      <a:pt x="1296" y="143"/>
                      <a:pt x="0" y="906"/>
                    </a:cubicBezTo>
                    <a:cubicBezTo>
                      <a:pt x="728" y="1651"/>
                      <a:pt x="728" y="1615"/>
                      <a:pt x="1544" y="1757"/>
                    </a:cubicBezTo>
                    <a:cubicBezTo>
                      <a:pt x="2147" y="1917"/>
                      <a:pt x="2733" y="2094"/>
                      <a:pt x="3318" y="2307"/>
                    </a:cubicBezTo>
                    <a:lnTo>
                      <a:pt x="4348" y="639"/>
                    </a:lnTo>
                    <a:lnTo>
                      <a:pt x="3957" y="1"/>
                    </a:ln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82" name="Google Shape;182;p17"/>
              <p:cNvSpPr/>
              <p:nvPr/>
            </p:nvSpPr>
            <p:spPr>
              <a:xfrm>
                <a:off x="3773239" y="-411709"/>
                <a:ext cx="34223" cy="31496"/>
              </a:xfrm>
              <a:custGeom>
                <a:rect b="b" l="l" r="r" t="t"/>
                <a:pathLst>
                  <a:path extrusionOk="0" h="2875" w="3124">
                    <a:moveTo>
                      <a:pt x="2095" y="1"/>
                    </a:moveTo>
                    <a:lnTo>
                      <a:pt x="1" y="1030"/>
                    </a:lnTo>
                    <a:cubicBezTo>
                      <a:pt x="498" y="1455"/>
                      <a:pt x="782" y="1615"/>
                      <a:pt x="941" y="1864"/>
                    </a:cubicBezTo>
                    <a:cubicBezTo>
                      <a:pt x="1119" y="2112"/>
                      <a:pt x="1154" y="2449"/>
                      <a:pt x="1279" y="2875"/>
                    </a:cubicBezTo>
                    <a:lnTo>
                      <a:pt x="3124" y="2467"/>
                    </a:lnTo>
                    <a:lnTo>
                      <a:pt x="2858" y="586"/>
                    </a:lnTo>
                    <a:lnTo>
                      <a:pt x="2095" y="1"/>
                    </a:ln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83" name="Google Shape;183;p17"/>
              <p:cNvSpPr/>
              <p:nvPr/>
            </p:nvSpPr>
            <p:spPr>
              <a:xfrm>
                <a:off x="3776942" y="-526397"/>
                <a:ext cx="377487" cy="831956"/>
              </a:xfrm>
              <a:custGeom>
                <a:rect b="b" l="l" r="r" t="t"/>
                <a:pathLst>
                  <a:path extrusionOk="0" h="75943" w="34458">
                    <a:moveTo>
                      <a:pt x="8836" y="6211"/>
                    </a:moveTo>
                    <a:cubicBezTo>
                      <a:pt x="10061" y="6371"/>
                      <a:pt x="10061" y="6371"/>
                      <a:pt x="12438" y="9352"/>
                    </a:cubicBezTo>
                    <a:lnTo>
                      <a:pt x="10930" y="10416"/>
                    </a:lnTo>
                    <a:cubicBezTo>
                      <a:pt x="10646" y="10044"/>
                      <a:pt x="9244" y="10079"/>
                      <a:pt x="10309" y="8997"/>
                    </a:cubicBezTo>
                    <a:lnTo>
                      <a:pt x="8836" y="6211"/>
                    </a:lnTo>
                    <a:close/>
                    <a:moveTo>
                      <a:pt x="13237" y="17585"/>
                    </a:moveTo>
                    <a:cubicBezTo>
                      <a:pt x="14213" y="18330"/>
                      <a:pt x="14976" y="19235"/>
                      <a:pt x="15951" y="19572"/>
                    </a:cubicBezTo>
                    <a:cubicBezTo>
                      <a:pt x="17034" y="19945"/>
                      <a:pt x="17548" y="20761"/>
                      <a:pt x="18294" y="21506"/>
                    </a:cubicBezTo>
                    <a:lnTo>
                      <a:pt x="16892" y="22216"/>
                    </a:lnTo>
                    <a:lnTo>
                      <a:pt x="19092" y="23440"/>
                    </a:lnTo>
                    <a:lnTo>
                      <a:pt x="18826" y="19359"/>
                    </a:lnTo>
                    <a:lnTo>
                      <a:pt x="18826" y="19359"/>
                    </a:lnTo>
                    <a:cubicBezTo>
                      <a:pt x="19500" y="20264"/>
                      <a:pt x="19890" y="20867"/>
                      <a:pt x="20352" y="21382"/>
                    </a:cubicBezTo>
                    <a:cubicBezTo>
                      <a:pt x="20813" y="21914"/>
                      <a:pt x="21328" y="22340"/>
                      <a:pt x="22091" y="23050"/>
                    </a:cubicBezTo>
                    <a:lnTo>
                      <a:pt x="22587" y="21346"/>
                    </a:lnTo>
                    <a:lnTo>
                      <a:pt x="25267" y="23742"/>
                    </a:lnTo>
                    <a:lnTo>
                      <a:pt x="26402" y="22713"/>
                    </a:lnTo>
                    <a:lnTo>
                      <a:pt x="27999" y="26261"/>
                    </a:lnTo>
                    <a:cubicBezTo>
                      <a:pt x="27384" y="26597"/>
                      <a:pt x="26823" y="26720"/>
                      <a:pt x="26292" y="26720"/>
                    </a:cubicBezTo>
                    <a:cubicBezTo>
                      <a:pt x="24969" y="26720"/>
                      <a:pt x="23833" y="25957"/>
                      <a:pt x="22516" y="25818"/>
                    </a:cubicBezTo>
                    <a:cubicBezTo>
                      <a:pt x="22516" y="26527"/>
                      <a:pt x="22499" y="27131"/>
                      <a:pt x="22499" y="27787"/>
                    </a:cubicBezTo>
                    <a:cubicBezTo>
                      <a:pt x="22392" y="27787"/>
                      <a:pt x="22270" y="27819"/>
                      <a:pt x="22169" y="27819"/>
                    </a:cubicBezTo>
                    <a:cubicBezTo>
                      <a:pt x="22118" y="27819"/>
                      <a:pt x="22073" y="27811"/>
                      <a:pt x="22037" y="27787"/>
                    </a:cubicBezTo>
                    <a:cubicBezTo>
                      <a:pt x="21133" y="27288"/>
                      <a:pt x="20502" y="26308"/>
                      <a:pt x="19338" y="26308"/>
                    </a:cubicBezTo>
                    <a:cubicBezTo>
                      <a:pt x="19178" y="26308"/>
                      <a:pt x="19008" y="26327"/>
                      <a:pt x="18826" y="26368"/>
                    </a:cubicBezTo>
                    <a:cubicBezTo>
                      <a:pt x="18808" y="26372"/>
                      <a:pt x="18788" y="26375"/>
                      <a:pt x="18768" y="26375"/>
                    </a:cubicBezTo>
                    <a:cubicBezTo>
                      <a:pt x="18417" y="26375"/>
                      <a:pt x="17797" y="25667"/>
                      <a:pt x="17495" y="25197"/>
                    </a:cubicBezTo>
                    <a:cubicBezTo>
                      <a:pt x="16998" y="24416"/>
                      <a:pt x="16661" y="23529"/>
                      <a:pt x="16360" y="22925"/>
                    </a:cubicBezTo>
                    <a:cubicBezTo>
                      <a:pt x="16129" y="22764"/>
                      <a:pt x="15928" y="22701"/>
                      <a:pt x="15748" y="22701"/>
                    </a:cubicBezTo>
                    <a:cubicBezTo>
                      <a:pt x="15114" y="22701"/>
                      <a:pt x="14724" y="23479"/>
                      <a:pt x="14110" y="23479"/>
                    </a:cubicBezTo>
                    <a:cubicBezTo>
                      <a:pt x="13959" y="23479"/>
                      <a:pt x="13794" y="23432"/>
                      <a:pt x="13609" y="23316"/>
                    </a:cubicBezTo>
                    <a:cubicBezTo>
                      <a:pt x="13398" y="23182"/>
                      <a:pt x="13213" y="23127"/>
                      <a:pt x="13048" y="23127"/>
                    </a:cubicBezTo>
                    <a:cubicBezTo>
                      <a:pt x="12310" y="23127"/>
                      <a:pt x="11952" y="24236"/>
                      <a:pt x="11285" y="24540"/>
                    </a:cubicBezTo>
                    <a:cubicBezTo>
                      <a:pt x="10309" y="24984"/>
                      <a:pt x="9475" y="24913"/>
                      <a:pt x="8357" y="25126"/>
                    </a:cubicBezTo>
                    <a:cubicBezTo>
                      <a:pt x="8712" y="23440"/>
                      <a:pt x="10007" y="23263"/>
                      <a:pt x="10877" y="22588"/>
                    </a:cubicBezTo>
                    <a:cubicBezTo>
                      <a:pt x="9333" y="21453"/>
                      <a:pt x="11161" y="20583"/>
                      <a:pt x="11107" y="19732"/>
                    </a:cubicBezTo>
                    <a:cubicBezTo>
                      <a:pt x="10966" y="17815"/>
                      <a:pt x="13183" y="19075"/>
                      <a:pt x="13237" y="17585"/>
                    </a:cubicBezTo>
                    <a:close/>
                    <a:moveTo>
                      <a:pt x="444" y="1"/>
                    </a:moveTo>
                    <a:lnTo>
                      <a:pt x="444" y="1"/>
                    </a:lnTo>
                    <a:cubicBezTo>
                      <a:pt x="373" y="746"/>
                      <a:pt x="0" y="1438"/>
                      <a:pt x="1278" y="1758"/>
                    </a:cubicBezTo>
                    <a:cubicBezTo>
                      <a:pt x="2147" y="1953"/>
                      <a:pt x="2662" y="2929"/>
                      <a:pt x="2857" y="3869"/>
                    </a:cubicBezTo>
                    <a:cubicBezTo>
                      <a:pt x="3034" y="4756"/>
                      <a:pt x="3123" y="5643"/>
                      <a:pt x="3247" y="6530"/>
                    </a:cubicBezTo>
                    <a:lnTo>
                      <a:pt x="3549" y="6140"/>
                    </a:lnTo>
                    <a:lnTo>
                      <a:pt x="5412" y="8145"/>
                    </a:lnTo>
                    <a:lnTo>
                      <a:pt x="6654" y="6903"/>
                    </a:lnTo>
                    <a:lnTo>
                      <a:pt x="8393" y="10505"/>
                    </a:lnTo>
                    <a:lnTo>
                      <a:pt x="6654" y="14426"/>
                    </a:lnTo>
                    <a:lnTo>
                      <a:pt x="5944" y="14036"/>
                    </a:lnTo>
                    <a:cubicBezTo>
                      <a:pt x="5678" y="14338"/>
                      <a:pt x="5447" y="14657"/>
                      <a:pt x="5252" y="14976"/>
                    </a:cubicBezTo>
                    <a:cubicBezTo>
                      <a:pt x="5163" y="15154"/>
                      <a:pt x="5217" y="15402"/>
                      <a:pt x="5199" y="15615"/>
                    </a:cubicBezTo>
                    <a:cubicBezTo>
                      <a:pt x="7346" y="16591"/>
                      <a:pt x="7701" y="17017"/>
                      <a:pt x="8162" y="19004"/>
                    </a:cubicBezTo>
                    <a:lnTo>
                      <a:pt x="4471" y="18827"/>
                    </a:lnTo>
                    <a:lnTo>
                      <a:pt x="4471" y="18827"/>
                    </a:lnTo>
                    <a:cubicBezTo>
                      <a:pt x="4755" y="21754"/>
                      <a:pt x="5057" y="22606"/>
                      <a:pt x="6193" y="24114"/>
                    </a:cubicBezTo>
                    <a:lnTo>
                      <a:pt x="7754" y="24061"/>
                    </a:lnTo>
                    <a:lnTo>
                      <a:pt x="7754" y="24061"/>
                    </a:lnTo>
                    <a:cubicBezTo>
                      <a:pt x="8073" y="25480"/>
                      <a:pt x="7914" y="26740"/>
                      <a:pt x="6920" y="27379"/>
                    </a:cubicBezTo>
                    <a:cubicBezTo>
                      <a:pt x="5518" y="28319"/>
                      <a:pt x="7026" y="29703"/>
                      <a:pt x="5962" y="30857"/>
                    </a:cubicBezTo>
                    <a:cubicBezTo>
                      <a:pt x="4241" y="32720"/>
                      <a:pt x="3850" y="35399"/>
                      <a:pt x="2644" y="37812"/>
                    </a:cubicBezTo>
                    <a:lnTo>
                      <a:pt x="4471" y="38380"/>
                    </a:lnTo>
                    <a:cubicBezTo>
                      <a:pt x="4400" y="39161"/>
                      <a:pt x="4436" y="40012"/>
                      <a:pt x="4259" y="40829"/>
                    </a:cubicBezTo>
                    <a:cubicBezTo>
                      <a:pt x="3939" y="42319"/>
                      <a:pt x="4329" y="43579"/>
                      <a:pt x="5252" y="44732"/>
                    </a:cubicBezTo>
                    <a:cubicBezTo>
                      <a:pt x="5838" y="45460"/>
                      <a:pt x="6370" y="46240"/>
                      <a:pt x="7026" y="46932"/>
                    </a:cubicBezTo>
                    <a:cubicBezTo>
                      <a:pt x="7789" y="47731"/>
                      <a:pt x="9209" y="47678"/>
                      <a:pt x="9670" y="48920"/>
                    </a:cubicBezTo>
                    <a:cubicBezTo>
                      <a:pt x="9723" y="49026"/>
                      <a:pt x="9812" y="49097"/>
                      <a:pt x="9919" y="49132"/>
                    </a:cubicBezTo>
                    <a:cubicBezTo>
                      <a:pt x="10191" y="49213"/>
                      <a:pt x="10478" y="49350"/>
                      <a:pt x="10740" y="49350"/>
                    </a:cubicBezTo>
                    <a:cubicBezTo>
                      <a:pt x="10768" y="49350"/>
                      <a:pt x="10796" y="49349"/>
                      <a:pt x="10824" y="49345"/>
                    </a:cubicBezTo>
                    <a:cubicBezTo>
                      <a:pt x="11569" y="49257"/>
                      <a:pt x="12279" y="49257"/>
                      <a:pt x="12917" y="48547"/>
                    </a:cubicBezTo>
                    <a:cubicBezTo>
                      <a:pt x="12958" y="48500"/>
                      <a:pt x="13033" y="48481"/>
                      <a:pt x="13131" y="48481"/>
                    </a:cubicBezTo>
                    <a:cubicBezTo>
                      <a:pt x="13526" y="48481"/>
                      <a:pt x="14291" y="48790"/>
                      <a:pt x="14670" y="48790"/>
                    </a:cubicBezTo>
                    <a:cubicBezTo>
                      <a:pt x="14764" y="48790"/>
                      <a:pt x="14834" y="48771"/>
                      <a:pt x="14869" y="48724"/>
                    </a:cubicBezTo>
                    <a:cubicBezTo>
                      <a:pt x="15721" y="47642"/>
                      <a:pt x="16892" y="47944"/>
                      <a:pt x="17921" y="47695"/>
                    </a:cubicBezTo>
                    <a:cubicBezTo>
                      <a:pt x="17948" y="47687"/>
                      <a:pt x="17976" y="47684"/>
                      <a:pt x="18005" y="47684"/>
                    </a:cubicBezTo>
                    <a:cubicBezTo>
                      <a:pt x="18165" y="47684"/>
                      <a:pt x="18357" y="47795"/>
                      <a:pt x="18613" y="47855"/>
                    </a:cubicBezTo>
                    <a:cubicBezTo>
                      <a:pt x="18550" y="48716"/>
                      <a:pt x="18847" y="48890"/>
                      <a:pt x="19260" y="48890"/>
                    </a:cubicBezTo>
                    <a:cubicBezTo>
                      <a:pt x="19540" y="48890"/>
                      <a:pt x="19874" y="48810"/>
                      <a:pt x="20185" y="48810"/>
                    </a:cubicBezTo>
                    <a:cubicBezTo>
                      <a:pt x="20457" y="48810"/>
                      <a:pt x="20713" y="48871"/>
                      <a:pt x="20902" y="49097"/>
                    </a:cubicBezTo>
                    <a:cubicBezTo>
                      <a:pt x="20831" y="49558"/>
                      <a:pt x="20902" y="50233"/>
                      <a:pt x="20636" y="50765"/>
                    </a:cubicBezTo>
                    <a:cubicBezTo>
                      <a:pt x="20228" y="51546"/>
                      <a:pt x="21150" y="52592"/>
                      <a:pt x="20068" y="53178"/>
                    </a:cubicBezTo>
                    <a:cubicBezTo>
                      <a:pt x="21771" y="55112"/>
                      <a:pt x="20955" y="57649"/>
                      <a:pt x="21594" y="59424"/>
                    </a:cubicBezTo>
                    <a:cubicBezTo>
                      <a:pt x="20742" y="61713"/>
                      <a:pt x="19589" y="63327"/>
                      <a:pt x="19624" y="65776"/>
                    </a:cubicBezTo>
                    <a:cubicBezTo>
                      <a:pt x="19678" y="68597"/>
                      <a:pt x="18453" y="71436"/>
                      <a:pt x="17406" y="74168"/>
                    </a:cubicBezTo>
                    <a:cubicBezTo>
                      <a:pt x="17247" y="74577"/>
                      <a:pt x="17158" y="75002"/>
                      <a:pt x="16910" y="75943"/>
                    </a:cubicBezTo>
                    <a:cubicBezTo>
                      <a:pt x="28177" y="66379"/>
                      <a:pt x="34458" y="51617"/>
                      <a:pt x="32258" y="36144"/>
                    </a:cubicBezTo>
                    <a:cubicBezTo>
                      <a:pt x="29756" y="18472"/>
                      <a:pt x="16874" y="4756"/>
                      <a:pt x="444" y="1"/>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84" name="Google Shape;184;p17"/>
              <p:cNvSpPr/>
              <p:nvPr/>
            </p:nvSpPr>
            <p:spPr>
              <a:xfrm>
                <a:off x="3352414" y="12491"/>
                <a:ext cx="353584" cy="411448"/>
              </a:xfrm>
              <a:custGeom>
                <a:rect b="b" l="l" r="r" t="t"/>
                <a:pathLst>
                  <a:path extrusionOk="0" h="37558" w="32276">
                    <a:moveTo>
                      <a:pt x="3376" y="1"/>
                    </a:moveTo>
                    <a:cubicBezTo>
                      <a:pt x="3358" y="1"/>
                      <a:pt x="3345" y="4"/>
                      <a:pt x="3336" y="12"/>
                    </a:cubicBezTo>
                    <a:cubicBezTo>
                      <a:pt x="905" y="2621"/>
                      <a:pt x="905" y="2621"/>
                      <a:pt x="1243" y="6400"/>
                    </a:cubicBezTo>
                    <a:cubicBezTo>
                      <a:pt x="1260" y="6595"/>
                      <a:pt x="1118" y="6790"/>
                      <a:pt x="1065" y="7003"/>
                    </a:cubicBezTo>
                    <a:cubicBezTo>
                      <a:pt x="693" y="8405"/>
                      <a:pt x="338" y="9807"/>
                      <a:pt x="1" y="11155"/>
                    </a:cubicBezTo>
                    <a:lnTo>
                      <a:pt x="1118" y="14012"/>
                    </a:lnTo>
                    <a:cubicBezTo>
                      <a:pt x="2147" y="15148"/>
                      <a:pt x="3106" y="16283"/>
                      <a:pt x="4188" y="17330"/>
                    </a:cubicBezTo>
                    <a:cubicBezTo>
                      <a:pt x="5271" y="18413"/>
                      <a:pt x="5677" y="20424"/>
                      <a:pt x="7592" y="20424"/>
                    </a:cubicBezTo>
                    <a:cubicBezTo>
                      <a:pt x="7779" y="20424"/>
                      <a:pt x="7980" y="20405"/>
                      <a:pt x="8198" y="20364"/>
                    </a:cubicBezTo>
                    <a:cubicBezTo>
                      <a:pt x="9263" y="21234"/>
                      <a:pt x="10735" y="21553"/>
                      <a:pt x="11179" y="23221"/>
                    </a:cubicBezTo>
                    <a:cubicBezTo>
                      <a:pt x="11587" y="24711"/>
                      <a:pt x="12669" y="26024"/>
                      <a:pt x="13024" y="27515"/>
                    </a:cubicBezTo>
                    <a:cubicBezTo>
                      <a:pt x="13361" y="28863"/>
                      <a:pt x="14461" y="29662"/>
                      <a:pt x="14834" y="30780"/>
                    </a:cubicBezTo>
                    <a:cubicBezTo>
                      <a:pt x="15278" y="32128"/>
                      <a:pt x="15970" y="33246"/>
                      <a:pt x="16573" y="34470"/>
                    </a:cubicBezTo>
                    <a:cubicBezTo>
                      <a:pt x="17070" y="35428"/>
                      <a:pt x="18223" y="35038"/>
                      <a:pt x="18525" y="36191"/>
                    </a:cubicBezTo>
                    <a:cubicBezTo>
                      <a:pt x="18631" y="36564"/>
                      <a:pt x="18844" y="36901"/>
                      <a:pt x="19146" y="37185"/>
                    </a:cubicBezTo>
                    <a:cubicBezTo>
                      <a:pt x="20299" y="37345"/>
                      <a:pt x="21470" y="37469"/>
                      <a:pt x="22659" y="37558"/>
                    </a:cubicBezTo>
                    <a:cubicBezTo>
                      <a:pt x="22559" y="37158"/>
                      <a:pt x="22490" y="36790"/>
                      <a:pt x="21808" y="36790"/>
                    </a:cubicBezTo>
                    <a:cubicBezTo>
                      <a:pt x="21763" y="36790"/>
                      <a:pt x="21716" y="36791"/>
                      <a:pt x="21665" y="36795"/>
                    </a:cubicBezTo>
                    <a:cubicBezTo>
                      <a:pt x="21645" y="36796"/>
                      <a:pt x="21626" y="36796"/>
                      <a:pt x="21608" y="36796"/>
                    </a:cubicBezTo>
                    <a:cubicBezTo>
                      <a:pt x="20725" y="36796"/>
                      <a:pt x="22437" y="35547"/>
                      <a:pt x="21115" y="35251"/>
                    </a:cubicBezTo>
                    <a:cubicBezTo>
                      <a:pt x="20388" y="35073"/>
                      <a:pt x="22109" y="33707"/>
                      <a:pt x="20725" y="33246"/>
                    </a:cubicBezTo>
                    <a:lnTo>
                      <a:pt x="20920" y="32980"/>
                    </a:lnTo>
                    <a:lnTo>
                      <a:pt x="22783" y="32394"/>
                    </a:lnTo>
                    <a:lnTo>
                      <a:pt x="21860" y="30017"/>
                    </a:lnTo>
                    <a:lnTo>
                      <a:pt x="23191" y="29839"/>
                    </a:lnTo>
                    <a:cubicBezTo>
                      <a:pt x="23599" y="29041"/>
                      <a:pt x="24007" y="28313"/>
                      <a:pt x="24380" y="27550"/>
                    </a:cubicBezTo>
                    <a:cubicBezTo>
                      <a:pt x="24646" y="26982"/>
                      <a:pt x="25178" y="26308"/>
                      <a:pt x="25036" y="25829"/>
                    </a:cubicBezTo>
                    <a:cubicBezTo>
                      <a:pt x="24451" y="23718"/>
                      <a:pt x="26083" y="22972"/>
                      <a:pt x="27343" y="22529"/>
                    </a:cubicBezTo>
                    <a:cubicBezTo>
                      <a:pt x="28603" y="22068"/>
                      <a:pt x="29082" y="21482"/>
                      <a:pt x="29242" y="20311"/>
                    </a:cubicBezTo>
                    <a:cubicBezTo>
                      <a:pt x="29419" y="19069"/>
                      <a:pt x="29809" y="17862"/>
                      <a:pt x="29898" y="16620"/>
                    </a:cubicBezTo>
                    <a:cubicBezTo>
                      <a:pt x="29987" y="15467"/>
                      <a:pt x="30005" y="14438"/>
                      <a:pt x="31087" y="13675"/>
                    </a:cubicBezTo>
                    <a:cubicBezTo>
                      <a:pt x="31442" y="13444"/>
                      <a:pt x="31531" y="12788"/>
                      <a:pt x="31655" y="12309"/>
                    </a:cubicBezTo>
                    <a:cubicBezTo>
                      <a:pt x="32276" y="10144"/>
                      <a:pt x="31868" y="9612"/>
                      <a:pt x="29490" y="9133"/>
                    </a:cubicBezTo>
                    <a:cubicBezTo>
                      <a:pt x="29100" y="9062"/>
                      <a:pt x="28816" y="8494"/>
                      <a:pt x="28266" y="7926"/>
                    </a:cubicBezTo>
                    <a:lnTo>
                      <a:pt x="24895" y="8778"/>
                    </a:lnTo>
                    <a:cubicBezTo>
                      <a:pt x="24522" y="7678"/>
                      <a:pt x="23315" y="7678"/>
                      <a:pt x="22215" y="7465"/>
                    </a:cubicBezTo>
                    <a:lnTo>
                      <a:pt x="21647" y="8157"/>
                    </a:lnTo>
                    <a:lnTo>
                      <a:pt x="18063" y="3597"/>
                    </a:lnTo>
                    <a:cubicBezTo>
                      <a:pt x="16840" y="3528"/>
                      <a:pt x="15905" y="3374"/>
                      <a:pt x="15067" y="3374"/>
                    </a:cubicBezTo>
                    <a:cubicBezTo>
                      <a:pt x="14823" y="3374"/>
                      <a:pt x="14587" y="3387"/>
                      <a:pt x="14355" y="3419"/>
                    </a:cubicBezTo>
                    <a:cubicBezTo>
                      <a:pt x="14295" y="3427"/>
                      <a:pt x="14238" y="3430"/>
                      <a:pt x="14183" y="3430"/>
                    </a:cubicBezTo>
                    <a:cubicBezTo>
                      <a:pt x="13092" y="3430"/>
                      <a:pt x="13035" y="1981"/>
                      <a:pt x="11835" y="1964"/>
                    </a:cubicBezTo>
                    <a:cubicBezTo>
                      <a:pt x="11108" y="1964"/>
                      <a:pt x="9901" y="1467"/>
                      <a:pt x="9582" y="438"/>
                    </a:cubicBezTo>
                    <a:cubicBezTo>
                      <a:pt x="8677" y="793"/>
                      <a:pt x="7914" y="1361"/>
                      <a:pt x="7133" y="1361"/>
                    </a:cubicBezTo>
                    <a:cubicBezTo>
                      <a:pt x="7119" y="1361"/>
                      <a:pt x="7105" y="1361"/>
                      <a:pt x="7091" y="1361"/>
                    </a:cubicBezTo>
                    <a:cubicBezTo>
                      <a:pt x="6288" y="1361"/>
                      <a:pt x="5470" y="877"/>
                      <a:pt x="4703" y="616"/>
                    </a:cubicBezTo>
                    <a:lnTo>
                      <a:pt x="4170" y="1184"/>
                    </a:lnTo>
                    <a:lnTo>
                      <a:pt x="3585" y="48"/>
                    </a:lnTo>
                    <a:cubicBezTo>
                      <a:pt x="3517" y="34"/>
                      <a:pt x="3429" y="1"/>
                      <a:pt x="3376" y="1"/>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85" name="Google Shape;185;p17"/>
              <p:cNvSpPr/>
              <p:nvPr/>
            </p:nvSpPr>
            <p:spPr>
              <a:xfrm>
                <a:off x="3289631" y="-66747"/>
                <a:ext cx="64547" cy="26511"/>
              </a:xfrm>
              <a:custGeom>
                <a:rect b="b" l="l" r="r" t="t"/>
                <a:pathLst>
                  <a:path extrusionOk="0" h="2420" w="5892">
                    <a:moveTo>
                      <a:pt x="2076" y="1"/>
                    </a:moveTo>
                    <a:cubicBezTo>
                      <a:pt x="1454" y="1"/>
                      <a:pt x="791" y="230"/>
                      <a:pt x="0" y="592"/>
                    </a:cubicBezTo>
                    <a:cubicBezTo>
                      <a:pt x="564" y="957"/>
                      <a:pt x="1113" y="1415"/>
                      <a:pt x="1254" y="1415"/>
                    </a:cubicBezTo>
                    <a:cubicBezTo>
                      <a:pt x="1264" y="1415"/>
                      <a:pt x="1272" y="1412"/>
                      <a:pt x="1278" y="1408"/>
                    </a:cubicBezTo>
                    <a:cubicBezTo>
                      <a:pt x="1606" y="1108"/>
                      <a:pt x="1874" y="952"/>
                      <a:pt x="2167" y="952"/>
                    </a:cubicBezTo>
                    <a:cubicBezTo>
                      <a:pt x="2429" y="952"/>
                      <a:pt x="2710" y="1077"/>
                      <a:pt x="3070" y="1337"/>
                    </a:cubicBezTo>
                    <a:cubicBezTo>
                      <a:pt x="3815" y="1869"/>
                      <a:pt x="4773" y="2011"/>
                      <a:pt x="5838" y="2419"/>
                    </a:cubicBezTo>
                    <a:lnTo>
                      <a:pt x="5891" y="1071"/>
                    </a:lnTo>
                    <a:cubicBezTo>
                      <a:pt x="5040" y="893"/>
                      <a:pt x="4170" y="964"/>
                      <a:pt x="3656" y="574"/>
                    </a:cubicBezTo>
                    <a:cubicBezTo>
                      <a:pt x="3121" y="171"/>
                      <a:pt x="2614" y="1"/>
                      <a:pt x="2076" y="1"/>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86" name="Google Shape;186;p17"/>
              <p:cNvSpPr/>
              <p:nvPr/>
            </p:nvSpPr>
            <p:spPr>
              <a:xfrm>
                <a:off x="3368156" y="-47247"/>
                <a:ext cx="67855" cy="22556"/>
              </a:xfrm>
              <a:custGeom>
                <a:rect b="b" l="l" r="r" t="t"/>
                <a:pathLst>
                  <a:path extrusionOk="0" h="2059" w="6194">
                    <a:moveTo>
                      <a:pt x="6193" y="0"/>
                    </a:moveTo>
                    <a:lnTo>
                      <a:pt x="6193" y="0"/>
                    </a:lnTo>
                    <a:cubicBezTo>
                      <a:pt x="4801" y="195"/>
                      <a:pt x="3970" y="433"/>
                      <a:pt x="3202" y="433"/>
                    </a:cubicBezTo>
                    <a:cubicBezTo>
                      <a:pt x="3128" y="433"/>
                      <a:pt x="3055" y="431"/>
                      <a:pt x="2982" y="426"/>
                    </a:cubicBezTo>
                    <a:cubicBezTo>
                      <a:pt x="2453" y="395"/>
                      <a:pt x="1944" y="74"/>
                      <a:pt x="1353" y="74"/>
                    </a:cubicBezTo>
                    <a:cubicBezTo>
                      <a:pt x="951" y="74"/>
                      <a:pt x="511" y="222"/>
                      <a:pt x="1" y="710"/>
                    </a:cubicBezTo>
                    <a:lnTo>
                      <a:pt x="1473" y="2059"/>
                    </a:lnTo>
                    <a:cubicBezTo>
                      <a:pt x="2432" y="409"/>
                      <a:pt x="4472" y="1526"/>
                      <a:pt x="6193" y="0"/>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87" name="Google Shape;187;p17"/>
              <p:cNvSpPr/>
              <p:nvPr/>
            </p:nvSpPr>
            <p:spPr>
              <a:xfrm>
                <a:off x="3466707" y="-328516"/>
                <a:ext cx="37532" cy="23334"/>
              </a:xfrm>
              <a:custGeom>
                <a:rect b="b" l="l" r="r" t="t"/>
                <a:pathLst>
                  <a:path extrusionOk="0" h="2130" w="3426">
                    <a:moveTo>
                      <a:pt x="1473" y="1"/>
                    </a:moveTo>
                    <a:lnTo>
                      <a:pt x="1" y="1828"/>
                    </a:lnTo>
                    <a:lnTo>
                      <a:pt x="3372" y="2130"/>
                    </a:lnTo>
                    <a:cubicBezTo>
                      <a:pt x="3407" y="1917"/>
                      <a:pt x="3425" y="1704"/>
                      <a:pt x="3425" y="1509"/>
                    </a:cubicBezTo>
                    <a:cubicBezTo>
                      <a:pt x="3390" y="1172"/>
                      <a:pt x="3301" y="870"/>
                      <a:pt x="3248" y="586"/>
                    </a:cubicBezTo>
                    <a:lnTo>
                      <a:pt x="1473" y="1"/>
                    </a:ln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88" name="Google Shape;188;p17"/>
              <p:cNvSpPr/>
              <p:nvPr/>
            </p:nvSpPr>
            <p:spPr>
              <a:xfrm>
                <a:off x="3148311" y="-512013"/>
                <a:ext cx="344841" cy="575576"/>
              </a:xfrm>
              <a:custGeom>
                <a:rect b="b" l="l" r="r" t="t"/>
                <a:pathLst>
                  <a:path extrusionOk="0" h="52540" w="31478">
                    <a:moveTo>
                      <a:pt x="28337" y="1"/>
                    </a:moveTo>
                    <a:cubicBezTo>
                      <a:pt x="13326" y="5785"/>
                      <a:pt x="2556" y="18986"/>
                      <a:pt x="1" y="34405"/>
                    </a:cubicBezTo>
                    <a:cubicBezTo>
                      <a:pt x="516" y="36961"/>
                      <a:pt x="764" y="39569"/>
                      <a:pt x="1154" y="42159"/>
                    </a:cubicBezTo>
                    <a:cubicBezTo>
                      <a:pt x="1172" y="42266"/>
                      <a:pt x="1438" y="42355"/>
                      <a:pt x="1687" y="42496"/>
                    </a:cubicBezTo>
                    <a:cubicBezTo>
                      <a:pt x="1687" y="41574"/>
                      <a:pt x="1704" y="40704"/>
                      <a:pt x="1704" y="39835"/>
                    </a:cubicBezTo>
                    <a:lnTo>
                      <a:pt x="2112" y="39817"/>
                    </a:lnTo>
                    <a:lnTo>
                      <a:pt x="3905" y="45513"/>
                    </a:lnTo>
                    <a:cubicBezTo>
                      <a:pt x="4490" y="45956"/>
                      <a:pt x="5289" y="46595"/>
                      <a:pt x="6122" y="47145"/>
                    </a:cubicBezTo>
                    <a:cubicBezTo>
                      <a:pt x="6548" y="47465"/>
                      <a:pt x="7045" y="47678"/>
                      <a:pt x="7560" y="47784"/>
                    </a:cubicBezTo>
                    <a:cubicBezTo>
                      <a:pt x="9813" y="48068"/>
                      <a:pt x="12492" y="48884"/>
                      <a:pt x="13557" y="50481"/>
                    </a:cubicBezTo>
                    <a:cubicBezTo>
                      <a:pt x="14515" y="51971"/>
                      <a:pt x="15810" y="52202"/>
                      <a:pt x="16751" y="52539"/>
                    </a:cubicBezTo>
                    <a:lnTo>
                      <a:pt x="18827" y="51652"/>
                    </a:lnTo>
                    <a:cubicBezTo>
                      <a:pt x="18720" y="51475"/>
                      <a:pt x="18632" y="51155"/>
                      <a:pt x="18525" y="51138"/>
                    </a:cubicBezTo>
                    <a:cubicBezTo>
                      <a:pt x="15367" y="50960"/>
                      <a:pt x="15367" y="50978"/>
                      <a:pt x="14905" y="48015"/>
                    </a:cubicBezTo>
                    <a:cubicBezTo>
                      <a:pt x="14870" y="47695"/>
                      <a:pt x="14799" y="47376"/>
                      <a:pt x="14675" y="46755"/>
                    </a:cubicBezTo>
                    <a:lnTo>
                      <a:pt x="11818" y="46152"/>
                    </a:lnTo>
                    <a:lnTo>
                      <a:pt x="12031" y="42461"/>
                    </a:lnTo>
                    <a:cubicBezTo>
                      <a:pt x="12009" y="42460"/>
                      <a:pt x="11988" y="42460"/>
                      <a:pt x="11967" y="42460"/>
                    </a:cubicBezTo>
                    <a:cubicBezTo>
                      <a:pt x="9761" y="42460"/>
                      <a:pt x="10756" y="45214"/>
                      <a:pt x="9157" y="45531"/>
                    </a:cubicBezTo>
                    <a:cubicBezTo>
                      <a:pt x="7577" y="44537"/>
                      <a:pt x="7577" y="44537"/>
                      <a:pt x="6832" y="39036"/>
                    </a:cubicBezTo>
                    <a:cubicBezTo>
                      <a:pt x="7471" y="36162"/>
                      <a:pt x="10807" y="37120"/>
                      <a:pt x="11570" y="34867"/>
                    </a:cubicBezTo>
                    <a:lnTo>
                      <a:pt x="13876" y="35683"/>
                    </a:lnTo>
                    <a:cubicBezTo>
                      <a:pt x="13930" y="37014"/>
                      <a:pt x="14213" y="38274"/>
                      <a:pt x="15651" y="39090"/>
                    </a:cubicBezTo>
                    <a:lnTo>
                      <a:pt x="14870" y="33554"/>
                    </a:lnTo>
                    <a:cubicBezTo>
                      <a:pt x="15012" y="33305"/>
                      <a:pt x="15189" y="33092"/>
                      <a:pt x="15367" y="32880"/>
                    </a:cubicBezTo>
                    <a:cubicBezTo>
                      <a:pt x="16733" y="31584"/>
                      <a:pt x="18720" y="30662"/>
                      <a:pt x="18277" y="28231"/>
                    </a:cubicBezTo>
                    <a:cubicBezTo>
                      <a:pt x="19217" y="27148"/>
                      <a:pt x="19501" y="25569"/>
                      <a:pt x="20903" y="24824"/>
                    </a:cubicBezTo>
                    <a:cubicBezTo>
                      <a:pt x="21169" y="24664"/>
                      <a:pt x="21701" y="24540"/>
                      <a:pt x="21701" y="24416"/>
                    </a:cubicBezTo>
                    <a:cubicBezTo>
                      <a:pt x="21701" y="22606"/>
                      <a:pt x="23298" y="22375"/>
                      <a:pt x="24345" y="21453"/>
                    </a:cubicBezTo>
                    <a:cubicBezTo>
                      <a:pt x="24698" y="21969"/>
                      <a:pt x="25002" y="22149"/>
                      <a:pt x="25280" y="22149"/>
                    </a:cubicBezTo>
                    <a:cubicBezTo>
                      <a:pt x="25925" y="22149"/>
                      <a:pt x="26432" y="21185"/>
                      <a:pt x="27082" y="21185"/>
                    </a:cubicBezTo>
                    <a:cubicBezTo>
                      <a:pt x="27098" y="21185"/>
                      <a:pt x="27114" y="21185"/>
                      <a:pt x="27131" y="21187"/>
                    </a:cubicBezTo>
                    <a:cubicBezTo>
                      <a:pt x="27184" y="21187"/>
                      <a:pt x="27237" y="20867"/>
                      <a:pt x="27255" y="20832"/>
                    </a:cubicBezTo>
                    <a:lnTo>
                      <a:pt x="25250" y="19909"/>
                    </a:lnTo>
                    <a:lnTo>
                      <a:pt x="25835" y="18348"/>
                    </a:lnTo>
                    <a:lnTo>
                      <a:pt x="24274" y="17851"/>
                    </a:lnTo>
                    <a:cubicBezTo>
                      <a:pt x="25161" y="17514"/>
                      <a:pt x="26048" y="17727"/>
                      <a:pt x="26829" y="17531"/>
                    </a:cubicBezTo>
                    <a:cubicBezTo>
                      <a:pt x="27610" y="17336"/>
                      <a:pt x="28266" y="16751"/>
                      <a:pt x="28976" y="16325"/>
                    </a:cubicBezTo>
                    <a:cubicBezTo>
                      <a:pt x="29774" y="15846"/>
                      <a:pt x="30573" y="15349"/>
                      <a:pt x="31478" y="14781"/>
                    </a:cubicBezTo>
                    <a:cubicBezTo>
                      <a:pt x="30466" y="12723"/>
                      <a:pt x="27769" y="12049"/>
                      <a:pt x="27698" y="9565"/>
                    </a:cubicBezTo>
                    <a:lnTo>
                      <a:pt x="25143" y="11836"/>
                    </a:lnTo>
                    <a:cubicBezTo>
                      <a:pt x="25764" y="8571"/>
                      <a:pt x="23600" y="8908"/>
                      <a:pt x="22269" y="8465"/>
                    </a:cubicBezTo>
                    <a:cubicBezTo>
                      <a:pt x="21932" y="8855"/>
                      <a:pt x="21559" y="9032"/>
                      <a:pt x="21027" y="9316"/>
                    </a:cubicBezTo>
                    <a:lnTo>
                      <a:pt x="21825" y="10132"/>
                    </a:lnTo>
                    <a:lnTo>
                      <a:pt x="20353" y="11197"/>
                    </a:lnTo>
                    <a:cubicBezTo>
                      <a:pt x="21772" y="12244"/>
                      <a:pt x="20956" y="13628"/>
                      <a:pt x="20690" y="13734"/>
                    </a:cubicBezTo>
                    <a:cubicBezTo>
                      <a:pt x="18756" y="14444"/>
                      <a:pt x="19217" y="16396"/>
                      <a:pt x="18401" y="17620"/>
                    </a:cubicBezTo>
                    <a:lnTo>
                      <a:pt x="17460" y="16910"/>
                    </a:lnTo>
                    <a:cubicBezTo>
                      <a:pt x="17052" y="16502"/>
                      <a:pt x="17886" y="16360"/>
                      <a:pt x="17851" y="16023"/>
                    </a:cubicBezTo>
                    <a:cubicBezTo>
                      <a:pt x="17833" y="15580"/>
                      <a:pt x="17744" y="15136"/>
                      <a:pt x="17673" y="14639"/>
                    </a:cubicBezTo>
                    <a:lnTo>
                      <a:pt x="14781" y="13805"/>
                    </a:lnTo>
                    <a:cubicBezTo>
                      <a:pt x="14391" y="10558"/>
                      <a:pt x="17727" y="10026"/>
                      <a:pt x="19075" y="8056"/>
                    </a:cubicBezTo>
                    <a:cubicBezTo>
                      <a:pt x="19476" y="8451"/>
                      <a:pt x="19895" y="8555"/>
                      <a:pt x="20323" y="8555"/>
                    </a:cubicBezTo>
                    <a:cubicBezTo>
                      <a:pt x="20808" y="8555"/>
                      <a:pt x="21305" y="8420"/>
                      <a:pt x="21802" y="8420"/>
                    </a:cubicBezTo>
                    <a:cubicBezTo>
                      <a:pt x="21952" y="8420"/>
                      <a:pt x="22102" y="8433"/>
                      <a:pt x="22251" y="8465"/>
                    </a:cubicBezTo>
                    <a:cubicBezTo>
                      <a:pt x="22127" y="7702"/>
                      <a:pt x="22056" y="7152"/>
                      <a:pt x="21967" y="6495"/>
                    </a:cubicBezTo>
                    <a:cubicBezTo>
                      <a:pt x="23198" y="6481"/>
                      <a:pt x="23566" y="4540"/>
                      <a:pt x="24952" y="4540"/>
                    </a:cubicBezTo>
                    <a:cubicBezTo>
                      <a:pt x="25264" y="4540"/>
                      <a:pt x="25629" y="4639"/>
                      <a:pt x="26066" y="4880"/>
                    </a:cubicBezTo>
                    <a:cubicBezTo>
                      <a:pt x="25374" y="5963"/>
                      <a:pt x="24274" y="6335"/>
                      <a:pt x="23458" y="7010"/>
                    </a:cubicBezTo>
                    <a:lnTo>
                      <a:pt x="26243" y="8376"/>
                    </a:lnTo>
                    <a:lnTo>
                      <a:pt x="28089" y="7205"/>
                    </a:lnTo>
                    <a:lnTo>
                      <a:pt x="28160" y="5324"/>
                    </a:lnTo>
                    <a:cubicBezTo>
                      <a:pt x="28332" y="5383"/>
                      <a:pt x="28506" y="5414"/>
                      <a:pt x="28690" y="5414"/>
                    </a:cubicBezTo>
                    <a:cubicBezTo>
                      <a:pt x="29226" y="5414"/>
                      <a:pt x="29853" y="5151"/>
                      <a:pt x="30804" y="4543"/>
                    </a:cubicBezTo>
                    <a:lnTo>
                      <a:pt x="29029" y="3621"/>
                    </a:lnTo>
                    <a:lnTo>
                      <a:pt x="29561" y="2733"/>
                    </a:lnTo>
                    <a:lnTo>
                      <a:pt x="28231" y="1722"/>
                    </a:lnTo>
                    <a:cubicBezTo>
                      <a:pt x="28355" y="1190"/>
                      <a:pt x="28692" y="586"/>
                      <a:pt x="28515" y="232"/>
                    </a:cubicBezTo>
                    <a:cubicBezTo>
                      <a:pt x="28479" y="161"/>
                      <a:pt x="28408" y="72"/>
                      <a:pt x="28337" y="1"/>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sp>
          <p:nvSpPr>
            <p:cNvPr id="189" name="Google Shape;189;p17"/>
            <p:cNvSpPr/>
            <p:nvPr/>
          </p:nvSpPr>
          <p:spPr>
            <a:xfrm>
              <a:off x="6015523" y="3714217"/>
              <a:ext cx="557665" cy="516387"/>
            </a:xfrm>
            <a:custGeom>
              <a:rect b="b" l="l" r="r" t="t"/>
              <a:pathLst>
                <a:path extrusionOk="0" h="89534" w="96649">
                  <a:moveTo>
                    <a:pt x="48671" y="444"/>
                  </a:moveTo>
                  <a:cubicBezTo>
                    <a:pt x="70814" y="444"/>
                    <a:pt x="90084" y="16342"/>
                    <a:pt x="93207" y="38415"/>
                  </a:cubicBezTo>
                  <a:cubicBezTo>
                    <a:pt x="96649" y="62635"/>
                    <a:pt x="79314" y="85116"/>
                    <a:pt x="54526" y="88629"/>
                  </a:cubicBezTo>
                  <a:cubicBezTo>
                    <a:pt x="52344" y="88930"/>
                    <a:pt x="50161" y="89090"/>
                    <a:pt x="47961" y="89090"/>
                  </a:cubicBezTo>
                  <a:cubicBezTo>
                    <a:pt x="25817" y="89090"/>
                    <a:pt x="6548" y="73192"/>
                    <a:pt x="3425" y="51119"/>
                  </a:cubicBezTo>
                  <a:cubicBezTo>
                    <a:pt x="1" y="26899"/>
                    <a:pt x="17318" y="4418"/>
                    <a:pt x="42123" y="905"/>
                  </a:cubicBezTo>
                  <a:cubicBezTo>
                    <a:pt x="44288" y="586"/>
                    <a:pt x="46470" y="444"/>
                    <a:pt x="48671" y="444"/>
                  </a:cubicBezTo>
                  <a:close/>
                  <a:moveTo>
                    <a:pt x="48746" y="0"/>
                  </a:moveTo>
                  <a:cubicBezTo>
                    <a:pt x="48721" y="0"/>
                    <a:pt x="48696" y="0"/>
                    <a:pt x="48671" y="0"/>
                  </a:cubicBezTo>
                  <a:cubicBezTo>
                    <a:pt x="46453" y="0"/>
                    <a:pt x="44253" y="160"/>
                    <a:pt x="42052" y="462"/>
                  </a:cubicBezTo>
                  <a:cubicBezTo>
                    <a:pt x="36002" y="1313"/>
                    <a:pt x="30164" y="3336"/>
                    <a:pt x="24895" y="6441"/>
                  </a:cubicBezTo>
                  <a:cubicBezTo>
                    <a:pt x="19838" y="9404"/>
                    <a:pt x="15402" y="13326"/>
                    <a:pt x="11835" y="17974"/>
                  </a:cubicBezTo>
                  <a:cubicBezTo>
                    <a:pt x="8269" y="22570"/>
                    <a:pt x="5643" y="27822"/>
                    <a:pt x="4099" y="33447"/>
                  </a:cubicBezTo>
                  <a:cubicBezTo>
                    <a:pt x="2520" y="39213"/>
                    <a:pt x="2130" y="45246"/>
                    <a:pt x="2981" y="51190"/>
                  </a:cubicBezTo>
                  <a:cubicBezTo>
                    <a:pt x="4507" y="61925"/>
                    <a:pt x="9955" y="71737"/>
                    <a:pt x="18276" y="78728"/>
                  </a:cubicBezTo>
                  <a:cubicBezTo>
                    <a:pt x="26561" y="85703"/>
                    <a:pt x="37054" y="89534"/>
                    <a:pt x="47886" y="89534"/>
                  </a:cubicBezTo>
                  <a:cubicBezTo>
                    <a:pt x="47911" y="89534"/>
                    <a:pt x="47936" y="89534"/>
                    <a:pt x="47961" y="89534"/>
                  </a:cubicBezTo>
                  <a:cubicBezTo>
                    <a:pt x="50179" y="89534"/>
                    <a:pt x="52397" y="89374"/>
                    <a:pt x="54579" y="89072"/>
                  </a:cubicBezTo>
                  <a:cubicBezTo>
                    <a:pt x="60647" y="88221"/>
                    <a:pt x="66467" y="86198"/>
                    <a:pt x="71737" y="83093"/>
                  </a:cubicBezTo>
                  <a:cubicBezTo>
                    <a:pt x="76794" y="80112"/>
                    <a:pt x="81230" y="76208"/>
                    <a:pt x="84796" y="71560"/>
                  </a:cubicBezTo>
                  <a:cubicBezTo>
                    <a:pt x="88363" y="66964"/>
                    <a:pt x="90989" y="61712"/>
                    <a:pt x="92532" y="56105"/>
                  </a:cubicBezTo>
                  <a:cubicBezTo>
                    <a:pt x="94112" y="50321"/>
                    <a:pt x="94502" y="44288"/>
                    <a:pt x="93650" y="38362"/>
                  </a:cubicBezTo>
                  <a:cubicBezTo>
                    <a:pt x="92124" y="27609"/>
                    <a:pt x="86677" y="17797"/>
                    <a:pt x="78355" y="10824"/>
                  </a:cubicBezTo>
                  <a:cubicBezTo>
                    <a:pt x="70071" y="3831"/>
                    <a:pt x="59578" y="0"/>
                    <a:pt x="48746" y="0"/>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graphicFrame>
        <p:nvGraphicFramePr>
          <p:cNvPr id="190" name="Google Shape;190;p17"/>
          <p:cNvGraphicFramePr/>
          <p:nvPr/>
        </p:nvGraphicFramePr>
        <p:xfrm>
          <a:off x="3196675" y="1077225"/>
          <a:ext cx="3000000" cy="3000000"/>
        </p:xfrm>
        <a:graphic>
          <a:graphicData uri="http://schemas.openxmlformats.org/drawingml/2006/table">
            <a:tbl>
              <a:tblPr>
                <a:noFill/>
                <a:tableStyleId>{EF3698CD-4CAF-4DF7-BB89-BB0ACA3123D9}</a:tableStyleId>
              </a:tblPr>
              <a:tblGrid>
                <a:gridCol w="6314400"/>
              </a:tblGrid>
              <a:tr h="290625">
                <a:tc>
                  <a:txBody>
                    <a:bodyPr/>
                    <a:lstStyle/>
                    <a:p>
                      <a:pPr indent="0" lvl="0" marL="0" rtl="0" algn="l">
                        <a:spcBef>
                          <a:spcPts val="0"/>
                        </a:spcBef>
                        <a:spcAft>
                          <a:spcPts val="0"/>
                        </a:spcAft>
                        <a:buNone/>
                      </a:pPr>
                      <a:r>
                        <a:rPr lang="en" sz="1100"/>
                        <a:t>Using your system map:</a:t>
                      </a:r>
                      <a:endParaRPr sz="1100"/>
                    </a:p>
                  </a:txBody>
                  <a:tcPr marT="63500" marB="63500" marR="63500" marL="63500">
                    <a:solidFill>
                      <a:srgbClr val="EFEFEF"/>
                    </a:solidFill>
                  </a:tcPr>
                </a:tc>
              </a:tr>
              <a:tr h="1978650">
                <a:tc>
                  <a:txBody>
                    <a:bodyPr/>
                    <a:lstStyle/>
                    <a:p>
                      <a:pPr indent="0" lvl="0" marL="0" rtl="0" algn="l">
                        <a:lnSpc>
                          <a:spcPct val="115000"/>
                        </a:lnSpc>
                        <a:spcBef>
                          <a:spcPts val="0"/>
                        </a:spcBef>
                        <a:spcAft>
                          <a:spcPts val="0"/>
                        </a:spcAft>
                        <a:buNone/>
                      </a:pPr>
                      <a:r>
                        <a:rPr b="1" lang="en" sz="1100"/>
                        <a:t>Identify</a:t>
                      </a:r>
                      <a:r>
                        <a:rPr lang="en" sz="1100"/>
                        <a:t> the specific components of your system map that your proposal targets. How does your proposal impact these components (ex: Mask mandates </a:t>
                      </a:r>
                      <a:r>
                        <a:rPr i="1" lang="en" sz="1100"/>
                        <a:t>increase</a:t>
                      </a:r>
                      <a:r>
                        <a:rPr lang="en" sz="1100"/>
                        <a:t> the number of masks being worn).</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t/>
                      </a:r>
                      <a:endParaRPr sz="1100"/>
                    </a:p>
                  </a:txBody>
                  <a:tcPr marT="63500" marB="63500" marR="63500" marL="63500"/>
                </a:tc>
              </a:tr>
              <a:tr h="2164150">
                <a:tc>
                  <a:txBody>
                    <a:bodyPr/>
                    <a:lstStyle/>
                    <a:p>
                      <a:pPr indent="0" lvl="0" marL="0" rtl="0" algn="l">
                        <a:lnSpc>
                          <a:spcPct val="115000"/>
                        </a:lnSpc>
                        <a:spcBef>
                          <a:spcPts val="0"/>
                        </a:spcBef>
                        <a:spcAft>
                          <a:spcPts val="0"/>
                        </a:spcAft>
                        <a:buNone/>
                      </a:pPr>
                      <a:r>
                        <a:rPr b="1" lang="en" sz="1100"/>
                        <a:t>Describe </a:t>
                      </a:r>
                      <a:r>
                        <a:rPr lang="en" sz="1100"/>
                        <a:t>the relationship these components have with the COVID-19 infection rate (ex: </a:t>
                      </a:r>
                      <a:r>
                        <a:rPr i="1" lang="en" sz="1100"/>
                        <a:t>increasing </a:t>
                      </a:r>
                      <a:r>
                        <a:rPr lang="en" sz="1100"/>
                        <a:t>the number of masks being worn </a:t>
                      </a:r>
                      <a:r>
                        <a:rPr i="1" lang="en" sz="1100"/>
                        <a:t>decreases</a:t>
                      </a:r>
                      <a:r>
                        <a:rPr lang="en" sz="1100"/>
                        <a:t> the likelihood of spreading COVID-19 which </a:t>
                      </a:r>
                      <a:r>
                        <a:rPr i="1" lang="en" sz="1100"/>
                        <a:t>decreases</a:t>
                      </a:r>
                      <a:r>
                        <a:rPr lang="en" sz="1100"/>
                        <a:t> the infection rate).</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t/>
                      </a:r>
                      <a:endParaRPr sz="1100"/>
                    </a:p>
                  </a:txBody>
                  <a:tcPr marT="63500" marB="63500" marR="63500" marL="63500"/>
                </a:tc>
              </a:tr>
              <a:tr h="1978650">
                <a:tc>
                  <a:txBody>
                    <a:bodyPr/>
                    <a:lstStyle/>
                    <a:p>
                      <a:pPr indent="0" lvl="0" marL="0" rtl="0" algn="l">
                        <a:lnSpc>
                          <a:spcPct val="115000"/>
                        </a:lnSpc>
                        <a:spcBef>
                          <a:spcPts val="0"/>
                        </a:spcBef>
                        <a:spcAft>
                          <a:spcPts val="0"/>
                        </a:spcAft>
                        <a:buNone/>
                      </a:pPr>
                      <a:r>
                        <a:rPr b="1" lang="en" sz="1100"/>
                        <a:t>Identify </a:t>
                      </a:r>
                      <a:r>
                        <a:rPr lang="en" sz="1100"/>
                        <a:t>3 components other than infection rate that will be impacted by your proposal, and </a:t>
                      </a:r>
                      <a:r>
                        <a:rPr b="1" lang="en" sz="1100"/>
                        <a:t>describe </a:t>
                      </a:r>
                      <a:r>
                        <a:rPr lang="en" sz="1100"/>
                        <a:t>how they will be impacted.</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t/>
                      </a:r>
                      <a:endParaRPr sz="1100"/>
                    </a:p>
                  </a:txBody>
                  <a:tcPr marT="63500" marB="63500" marR="63500" marL="63500"/>
                </a:tc>
              </a:tr>
            </a:tbl>
          </a:graphicData>
        </a:graphic>
      </p:graphicFrame>
      <p:sp>
        <p:nvSpPr>
          <p:cNvPr id="191" name="Google Shape;191;p17"/>
          <p:cNvSpPr/>
          <p:nvPr/>
        </p:nvSpPr>
        <p:spPr>
          <a:xfrm>
            <a:off x="260475" y="1617075"/>
            <a:ext cx="2678100" cy="650700"/>
          </a:xfrm>
          <a:prstGeom prst="roundRect">
            <a:avLst>
              <a:gd fmla="val 16667" name="adj"/>
            </a:avLst>
          </a:prstGeom>
          <a:solidFill>
            <a:schemeClr val="lt2"/>
          </a:solidFill>
          <a:ln cap="flat" cmpd="sng" w="28575">
            <a:solidFill>
              <a:srgbClr val="0563C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sz="1500"/>
          </a:p>
        </p:txBody>
      </p:sp>
      <p:sp>
        <p:nvSpPr>
          <p:cNvPr id="192" name="Google Shape;192;p17"/>
          <p:cNvSpPr txBox="1"/>
          <p:nvPr/>
        </p:nvSpPr>
        <p:spPr>
          <a:xfrm>
            <a:off x="510975" y="1586175"/>
            <a:ext cx="2482200" cy="650700"/>
          </a:xfrm>
          <a:prstGeom prst="rect">
            <a:avLst/>
          </a:prstGeom>
          <a:noFill/>
          <a:ln>
            <a:noFill/>
          </a:ln>
        </p:spPr>
        <p:txBody>
          <a:bodyPr anchorCtr="0" anchor="t" bIns="93500" lIns="93500" spcFirstLastPara="1" rIns="93500" wrap="square" tIns="93500">
            <a:spAutoFit/>
          </a:bodyPr>
          <a:lstStyle/>
          <a:p>
            <a:pPr indent="0" lvl="0" marL="0" rtl="0" algn="l">
              <a:spcBef>
                <a:spcPts val="0"/>
              </a:spcBef>
              <a:spcAft>
                <a:spcPts val="0"/>
              </a:spcAft>
              <a:buNone/>
            </a:pPr>
            <a:r>
              <a:rPr lang="en" sz="1000">
                <a:solidFill>
                  <a:srgbClr val="0563C1"/>
                </a:solidFill>
              </a:rPr>
              <a:t>The system map students designed in the system map activity can be attached to their presentation directly. </a:t>
            </a:r>
            <a:endParaRPr sz="1000">
              <a:solidFill>
                <a:srgbClr val="0563C1"/>
              </a:solidFill>
            </a:endParaRPr>
          </a:p>
        </p:txBody>
      </p:sp>
      <p:grpSp>
        <p:nvGrpSpPr>
          <p:cNvPr id="193" name="Google Shape;193;p17"/>
          <p:cNvGrpSpPr/>
          <p:nvPr/>
        </p:nvGrpSpPr>
        <p:grpSpPr>
          <a:xfrm>
            <a:off x="84675" y="1531720"/>
            <a:ext cx="426300" cy="424842"/>
            <a:chOff x="6700325" y="2574400"/>
            <a:chExt cx="426300" cy="424800"/>
          </a:xfrm>
        </p:grpSpPr>
        <p:sp>
          <p:nvSpPr>
            <p:cNvPr id="194" name="Google Shape;194;p17"/>
            <p:cNvSpPr/>
            <p:nvPr/>
          </p:nvSpPr>
          <p:spPr>
            <a:xfrm>
              <a:off x="6700325" y="2574400"/>
              <a:ext cx="426300" cy="424800"/>
            </a:xfrm>
            <a:prstGeom prst="ellipse">
              <a:avLst/>
            </a:prstGeom>
            <a:solidFill>
              <a:srgbClr val="0563C1"/>
            </a:solidFill>
            <a:ln cap="flat" cmpd="sng" w="28575">
              <a:solidFill>
                <a:srgbClr val="FFFFFF"/>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nvGrpSpPr>
            <p:cNvPr id="195" name="Google Shape;195;p17"/>
            <p:cNvGrpSpPr/>
            <p:nvPr/>
          </p:nvGrpSpPr>
          <p:grpSpPr>
            <a:xfrm>
              <a:off x="6790315" y="2640959"/>
              <a:ext cx="246319" cy="291682"/>
              <a:chOff x="3079916" y="2744477"/>
              <a:chExt cx="332729" cy="372518"/>
            </a:xfrm>
          </p:grpSpPr>
          <p:sp>
            <p:nvSpPr>
              <p:cNvPr id="196" name="Google Shape;196;p17"/>
              <p:cNvSpPr/>
              <p:nvPr/>
            </p:nvSpPr>
            <p:spPr>
              <a:xfrm>
                <a:off x="3079916" y="2840504"/>
                <a:ext cx="313454" cy="276491"/>
              </a:xfrm>
              <a:custGeom>
                <a:rect b="b" l="l" r="r" t="t"/>
                <a:pathLst>
                  <a:path extrusionOk="0" h="8707" w="9871">
                    <a:moveTo>
                      <a:pt x="2993" y="1"/>
                    </a:moveTo>
                    <a:cubicBezTo>
                      <a:pt x="2768" y="1"/>
                      <a:pt x="2560" y="25"/>
                      <a:pt x="2370" y="74"/>
                    </a:cubicBezTo>
                    <a:cubicBezTo>
                      <a:pt x="1739" y="241"/>
                      <a:pt x="1179" y="646"/>
                      <a:pt x="750" y="1205"/>
                    </a:cubicBezTo>
                    <a:cubicBezTo>
                      <a:pt x="250" y="1860"/>
                      <a:pt x="0" y="2694"/>
                      <a:pt x="0" y="3622"/>
                    </a:cubicBezTo>
                    <a:cubicBezTo>
                      <a:pt x="0" y="4575"/>
                      <a:pt x="429" y="5825"/>
                      <a:pt x="1120" y="6896"/>
                    </a:cubicBezTo>
                    <a:cubicBezTo>
                      <a:pt x="1882" y="8039"/>
                      <a:pt x="2751" y="8706"/>
                      <a:pt x="3525" y="8706"/>
                    </a:cubicBezTo>
                    <a:cubicBezTo>
                      <a:pt x="3846" y="8706"/>
                      <a:pt x="4156" y="8670"/>
                      <a:pt x="4441" y="8575"/>
                    </a:cubicBezTo>
                    <a:cubicBezTo>
                      <a:pt x="4596" y="8534"/>
                      <a:pt x="4760" y="8513"/>
                      <a:pt x="4924" y="8513"/>
                    </a:cubicBezTo>
                    <a:cubicBezTo>
                      <a:pt x="5087" y="8513"/>
                      <a:pt x="5251" y="8534"/>
                      <a:pt x="5406" y="8575"/>
                    </a:cubicBezTo>
                    <a:cubicBezTo>
                      <a:pt x="5703" y="8670"/>
                      <a:pt x="6013" y="8706"/>
                      <a:pt x="6311" y="8706"/>
                    </a:cubicBezTo>
                    <a:cubicBezTo>
                      <a:pt x="7085" y="8706"/>
                      <a:pt x="7978" y="8051"/>
                      <a:pt x="8728" y="6896"/>
                    </a:cubicBezTo>
                    <a:cubicBezTo>
                      <a:pt x="9418" y="5837"/>
                      <a:pt x="9835" y="4587"/>
                      <a:pt x="9835" y="3622"/>
                    </a:cubicBezTo>
                    <a:cubicBezTo>
                      <a:pt x="9871" y="2920"/>
                      <a:pt x="9716" y="2301"/>
                      <a:pt x="9454" y="1753"/>
                    </a:cubicBezTo>
                    <a:cubicBezTo>
                      <a:pt x="9420" y="1677"/>
                      <a:pt x="9351" y="1637"/>
                      <a:pt x="9275" y="1637"/>
                    </a:cubicBezTo>
                    <a:cubicBezTo>
                      <a:pt x="9244" y="1637"/>
                      <a:pt x="9211" y="1644"/>
                      <a:pt x="9180" y="1658"/>
                    </a:cubicBezTo>
                    <a:cubicBezTo>
                      <a:pt x="9085" y="1705"/>
                      <a:pt x="9049" y="1824"/>
                      <a:pt x="9097" y="1932"/>
                    </a:cubicBezTo>
                    <a:cubicBezTo>
                      <a:pt x="9347" y="2420"/>
                      <a:pt x="9466" y="3003"/>
                      <a:pt x="9466" y="3622"/>
                    </a:cubicBezTo>
                    <a:cubicBezTo>
                      <a:pt x="9466" y="4503"/>
                      <a:pt x="9061" y="5682"/>
                      <a:pt x="8406" y="6670"/>
                    </a:cubicBezTo>
                    <a:cubicBezTo>
                      <a:pt x="7739" y="7694"/>
                      <a:pt x="6966" y="8313"/>
                      <a:pt x="6323" y="8313"/>
                    </a:cubicBezTo>
                    <a:cubicBezTo>
                      <a:pt x="6061" y="8313"/>
                      <a:pt x="5775" y="8266"/>
                      <a:pt x="5525" y="8194"/>
                    </a:cubicBezTo>
                    <a:cubicBezTo>
                      <a:pt x="5328" y="8135"/>
                      <a:pt x="5126" y="8105"/>
                      <a:pt x="4925" y="8105"/>
                    </a:cubicBezTo>
                    <a:cubicBezTo>
                      <a:pt x="4724" y="8105"/>
                      <a:pt x="4525" y="8135"/>
                      <a:pt x="4334" y="8194"/>
                    </a:cubicBezTo>
                    <a:cubicBezTo>
                      <a:pt x="4084" y="8266"/>
                      <a:pt x="3798" y="8313"/>
                      <a:pt x="3525" y="8313"/>
                    </a:cubicBezTo>
                    <a:cubicBezTo>
                      <a:pt x="2894" y="8313"/>
                      <a:pt x="2120" y="7694"/>
                      <a:pt x="1441" y="6670"/>
                    </a:cubicBezTo>
                    <a:cubicBezTo>
                      <a:pt x="786" y="5682"/>
                      <a:pt x="393" y="4503"/>
                      <a:pt x="393" y="3622"/>
                    </a:cubicBezTo>
                    <a:cubicBezTo>
                      <a:pt x="393" y="2789"/>
                      <a:pt x="631" y="2039"/>
                      <a:pt x="1060" y="1443"/>
                    </a:cubicBezTo>
                    <a:cubicBezTo>
                      <a:pt x="1429" y="955"/>
                      <a:pt x="1941" y="598"/>
                      <a:pt x="2453" y="467"/>
                    </a:cubicBezTo>
                    <a:cubicBezTo>
                      <a:pt x="2608" y="425"/>
                      <a:pt x="2783" y="405"/>
                      <a:pt x="2975" y="405"/>
                    </a:cubicBezTo>
                    <a:cubicBezTo>
                      <a:pt x="3270" y="405"/>
                      <a:pt x="3605" y="452"/>
                      <a:pt x="3965" y="539"/>
                    </a:cubicBezTo>
                    <a:cubicBezTo>
                      <a:pt x="4025" y="550"/>
                      <a:pt x="4096" y="574"/>
                      <a:pt x="4156" y="586"/>
                    </a:cubicBezTo>
                    <a:cubicBezTo>
                      <a:pt x="4165" y="587"/>
                      <a:pt x="4174" y="588"/>
                      <a:pt x="4183" y="588"/>
                    </a:cubicBezTo>
                    <a:cubicBezTo>
                      <a:pt x="4278" y="588"/>
                      <a:pt x="4361" y="529"/>
                      <a:pt x="4394" y="431"/>
                    </a:cubicBezTo>
                    <a:cubicBezTo>
                      <a:pt x="4406" y="336"/>
                      <a:pt x="4346" y="229"/>
                      <a:pt x="4239" y="193"/>
                    </a:cubicBezTo>
                    <a:lnTo>
                      <a:pt x="4060" y="158"/>
                    </a:lnTo>
                    <a:cubicBezTo>
                      <a:pt x="3674" y="52"/>
                      <a:pt x="3316" y="1"/>
                      <a:pt x="2993" y="1"/>
                    </a:cubicBezTo>
                    <a:close/>
                  </a:path>
                </a:pathLst>
              </a:custGeom>
              <a:solidFill>
                <a:schemeClr val="lt1"/>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97" name="Google Shape;197;p17"/>
              <p:cNvSpPr/>
              <p:nvPr/>
            </p:nvSpPr>
            <p:spPr>
              <a:xfrm>
                <a:off x="3244375" y="2840250"/>
                <a:ext cx="124416" cy="45727"/>
              </a:xfrm>
              <a:custGeom>
                <a:rect b="b" l="l" r="r" t="t"/>
                <a:pathLst>
                  <a:path extrusionOk="0" h="1440" w="3918">
                    <a:moveTo>
                      <a:pt x="1721" y="0"/>
                    </a:moveTo>
                    <a:cubicBezTo>
                      <a:pt x="1391" y="0"/>
                      <a:pt x="1027" y="53"/>
                      <a:pt x="632" y="154"/>
                    </a:cubicBezTo>
                    <a:cubicBezTo>
                      <a:pt x="477" y="189"/>
                      <a:pt x="334" y="213"/>
                      <a:pt x="191" y="237"/>
                    </a:cubicBezTo>
                    <a:cubicBezTo>
                      <a:pt x="96" y="249"/>
                      <a:pt x="1" y="356"/>
                      <a:pt x="12" y="463"/>
                    </a:cubicBezTo>
                    <a:cubicBezTo>
                      <a:pt x="35" y="563"/>
                      <a:pt x="120" y="643"/>
                      <a:pt x="218" y="643"/>
                    </a:cubicBezTo>
                    <a:cubicBezTo>
                      <a:pt x="225" y="643"/>
                      <a:pt x="232" y="643"/>
                      <a:pt x="239" y="642"/>
                    </a:cubicBezTo>
                    <a:cubicBezTo>
                      <a:pt x="405" y="630"/>
                      <a:pt x="572" y="582"/>
                      <a:pt x="727" y="547"/>
                    </a:cubicBezTo>
                    <a:cubicBezTo>
                      <a:pt x="1080" y="460"/>
                      <a:pt x="1412" y="413"/>
                      <a:pt x="1708" y="413"/>
                    </a:cubicBezTo>
                    <a:cubicBezTo>
                      <a:pt x="1901" y="413"/>
                      <a:pt x="2079" y="433"/>
                      <a:pt x="2239" y="475"/>
                    </a:cubicBezTo>
                    <a:cubicBezTo>
                      <a:pt x="2727" y="606"/>
                      <a:pt x="3203" y="928"/>
                      <a:pt x="3561" y="1368"/>
                    </a:cubicBezTo>
                    <a:cubicBezTo>
                      <a:pt x="3608" y="1416"/>
                      <a:pt x="3668" y="1439"/>
                      <a:pt x="3703" y="1439"/>
                    </a:cubicBezTo>
                    <a:cubicBezTo>
                      <a:pt x="3751" y="1439"/>
                      <a:pt x="3799" y="1428"/>
                      <a:pt x="3822" y="1404"/>
                    </a:cubicBezTo>
                    <a:cubicBezTo>
                      <a:pt x="3918" y="1309"/>
                      <a:pt x="3918" y="1189"/>
                      <a:pt x="3858" y="1106"/>
                    </a:cubicBezTo>
                    <a:cubicBezTo>
                      <a:pt x="3441" y="594"/>
                      <a:pt x="2894" y="225"/>
                      <a:pt x="2322" y="70"/>
                    </a:cubicBezTo>
                    <a:cubicBezTo>
                      <a:pt x="2138" y="23"/>
                      <a:pt x="1937" y="0"/>
                      <a:pt x="1721" y="0"/>
                    </a:cubicBezTo>
                    <a:close/>
                  </a:path>
                </a:pathLst>
              </a:custGeom>
              <a:solidFill>
                <a:schemeClr val="lt1"/>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98" name="Google Shape;198;p17"/>
              <p:cNvSpPr/>
              <p:nvPr/>
            </p:nvSpPr>
            <p:spPr>
              <a:xfrm>
                <a:off x="3198267" y="2744477"/>
                <a:ext cx="214378" cy="145279"/>
              </a:xfrm>
              <a:custGeom>
                <a:rect b="b" l="l" r="r" t="t"/>
                <a:pathLst>
                  <a:path extrusionOk="0" h="4575" w="6751">
                    <a:moveTo>
                      <a:pt x="4113" y="1"/>
                    </a:moveTo>
                    <a:cubicBezTo>
                      <a:pt x="3977" y="1"/>
                      <a:pt x="3841" y="10"/>
                      <a:pt x="3703" y="26"/>
                    </a:cubicBezTo>
                    <a:cubicBezTo>
                      <a:pt x="3060" y="74"/>
                      <a:pt x="2500" y="407"/>
                      <a:pt x="2060" y="1026"/>
                    </a:cubicBezTo>
                    <a:cubicBezTo>
                      <a:pt x="1786" y="1407"/>
                      <a:pt x="1643" y="1777"/>
                      <a:pt x="1607" y="1884"/>
                    </a:cubicBezTo>
                    <a:lnTo>
                      <a:pt x="1083" y="2693"/>
                    </a:lnTo>
                    <a:cubicBezTo>
                      <a:pt x="929" y="2241"/>
                      <a:pt x="786" y="1955"/>
                      <a:pt x="774" y="1943"/>
                    </a:cubicBezTo>
                    <a:cubicBezTo>
                      <a:pt x="742" y="1871"/>
                      <a:pt x="666" y="1837"/>
                      <a:pt x="595" y="1837"/>
                    </a:cubicBezTo>
                    <a:cubicBezTo>
                      <a:pt x="560" y="1837"/>
                      <a:pt x="527" y="1844"/>
                      <a:pt x="500" y="1860"/>
                    </a:cubicBezTo>
                    <a:cubicBezTo>
                      <a:pt x="393" y="1896"/>
                      <a:pt x="369" y="2039"/>
                      <a:pt x="417" y="2122"/>
                    </a:cubicBezTo>
                    <a:cubicBezTo>
                      <a:pt x="417" y="2134"/>
                      <a:pt x="869" y="3015"/>
                      <a:pt x="964" y="4158"/>
                    </a:cubicBezTo>
                    <a:cubicBezTo>
                      <a:pt x="810" y="4146"/>
                      <a:pt x="667" y="4098"/>
                      <a:pt x="560" y="4063"/>
                    </a:cubicBezTo>
                    <a:cubicBezTo>
                      <a:pt x="429" y="4003"/>
                      <a:pt x="381" y="3944"/>
                      <a:pt x="381" y="3920"/>
                    </a:cubicBezTo>
                    <a:cubicBezTo>
                      <a:pt x="381" y="3824"/>
                      <a:pt x="286" y="3729"/>
                      <a:pt x="191" y="3729"/>
                    </a:cubicBezTo>
                    <a:cubicBezTo>
                      <a:pt x="83" y="3729"/>
                      <a:pt x="0" y="3824"/>
                      <a:pt x="0" y="3920"/>
                    </a:cubicBezTo>
                    <a:cubicBezTo>
                      <a:pt x="0" y="4039"/>
                      <a:pt x="60" y="4265"/>
                      <a:pt x="393" y="4432"/>
                    </a:cubicBezTo>
                    <a:cubicBezTo>
                      <a:pt x="607" y="4515"/>
                      <a:pt x="893" y="4575"/>
                      <a:pt x="1191" y="4575"/>
                    </a:cubicBezTo>
                    <a:cubicBezTo>
                      <a:pt x="1488" y="4575"/>
                      <a:pt x="1750" y="4515"/>
                      <a:pt x="1976" y="4432"/>
                    </a:cubicBezTo>
                    <a:cubicBezTo>
                      <a:pt x="2334" y="4265"/>
                      <a:pt x="2381" y="4039"/>
                      <a:pt x="2381" y="3920"/>
                    </a:cubicBezTo>
                    <a:cubicBezTo>
                      <a:pt x="2381" y="3824"/>
                      <a:pt x="2286" y="3729"/>
                      <a:pt x="2179" y="3729"/>
                    </a:cubicBezTo>
                    <a:cubicBezTo>
                      <a:pt x="2084" y="3729"/>
                      <a:pt x="1988" y="3824"/>
                      <a:pt x="1988" y="3920"/>
                    </a:cubicBezTo>
                    <a:cubicBezTo>
                      <a:pt x="1988" y="3944"/>
                      <a:pt x="1941" y="4003"/>
                      <a:pt x="1810" y="4063"/>
                    </a:cubicBezTo>
                    <a:cubicBezTo>
                      <a:pt x="1691" y="4122"/>
                      <a:pt x="1548" y="4146"/>
                      <a:pt x="1381" y="4158"/>
                    </a:cubicBezTo>
                    <a:cubicBezTo>
                      <a:pt x="1345" y="3801"/>
                      <a:pt x="1286" y="3479"/>
                      <a:pt x="1226" y="3193"/>
                    </a:cubicBezTo>
                    <a:lnTo>
                      <a:pt x="1917" y="2158"/>
                    </a:lnTo>
                    <a:cubicBezTo>
                      <a:pt x="1941" y="2158"/>
                      <a:pt x="1976" y="2169"/>
                      <a:pt x="2048" y="2181"/>
                    </a:cubicBezTo>
                    <a:cubicBezTo>
                      <a:pt x="2167" y="2229"/>
                      <a:pt x="2334" y="2312"/>
                      <a:pt x="2512" y="2420"/>
                    </a:cubicBezTo>
                    <a:cubicBezTo>
                      <a:pt x="2977" y="2693"/>
                      <a:pt x="3584" y="3027"/>
                      <a:pt x="4251" y="3027"/>
                    </a:cubicBezTo>
                    <a:cubicBezTo>
                      <a:pt x="4477" y="3027"/>
                      <a:pt x="4715" y="2991"/>
                      <a:pt x="4953" y="2896"/>
                    </a:cubicBezTo>
                    <a:cubicBezTo>
                      <a:pt x="6441" y="2312"/>
                      <a:pt x="6739" y="431"/>
                      <a:pt x="6739" y="348"/>
                    </a:cubicBezTo>
                    <a:cubicBezTo>
                      <a:pt x="6751" y="312"/>
                      <a:pt x="6727" y="229"/>
                      <a:pt x="6644" y="193"/>
                    </a:cubicBezTo>
                    <a:cubicBezTo>
                      <a:pt x="6614" y="169"/>
                      <a:pt x="6578" y="157"/>
                      <a:pt x="6541" y="157"/>
                    </a:cubicBezTo>
                    <a:cubicBezTo>
                      <a:pt x="6504" y="157"/>
                      <a:pt x="6465" y="169"/>
                      <a:pt x="6429" y="193"/>
                    </a:cubicBezTo>
                    <a:cubicBezTo>
                      <a:pt x="6298" y="275"/>
                      <a:pt x="6157" y="307"/>
                      <a:pt x="5995" y="307"/>
                    </a:cubicBezTo>
                    <a:cubicBezTo>
                      <a:pt x="5805" y="307"/>
                      <a:pt x="5586" y="263"/>
                      <a:pt x="5322" y="205"/>
                    </a:cubicBezTo>
                    <a:cubicBezTo>
                      <a:pt x="5274" y="193"/>
                      <a:pt x="5239" y="193"/>
                      <a:pt x="5191" y="169"/>
                    </a:cubicBezTo>
                    <a:cubicBezTo>
                      <a:pt x="5177" y="166"/>
                      <a:pt x="5163" y="165"/>
                      <a:pt x="5149" y="165"/>
                    </a:cubicBezTo>
                    <a:cubicBezTo>
                      <a:pt x="5057" y="165"/>
                      <a:pt x="4974" y="231"/>
                      <a:pt x="4953" y="324"/>
                    </a:cubicBezTo>
                    <a:cubicBezTo>
                      <a:pt x="4917" y="431"/>
                      <a:pt x="5001" y="526"/>
                      <a:pt x="5096" y="562"/>
                    </a:cubicBezTo>
                    <a:cubicBezTo>
                      <a:pt x="5144" y="574"/>
                      <a:pt x="5191" y="574"/>
                      <a:pt x="5239" y="586"/>
                    </a:cubicBezTo>
                    <a:cubicBezTo>
                      <a:pt x="5513" y="648"/>
                      <a:pt x="5761" y="703"/>
                      <a:pt x="6002" y="703"/>
                    </a:cubicBezTo>
                    <a:cubicBezTo>
                      <a:pt x="6085" y="703"/>
                      <a:pt x="6168" y="697"/>
                      <a:pt x="6251" y="681"/>
                    </a:cubicBezTo>
                    <a:lnTo>
                      <a:pt x="6251" y="681"/>
                    </a:lnTo>
                    <a:cubicBezTo>
                      <a:pt x="6096" y="1217"/>
                      <a:pt x="5691" y="2217"/>
                      <a:pt x="4786" y="2550"/>
                    </a:cubicBezTo>
                    <a:cubicBezTo>
                      <a:pt x="4600" y="2622"/>
                      <a:pt x="4417" y="2652"/>
                      <a:pt x="4237" y="2652"/>
                    </a:cubicBezTo>
                    <a:cubicBezTo>
                      <a:pt x="3671" y="2652"/>
                      <a:pt x="3146" y="2351"/>
                      <a:pt x="2703" y="2098"/>
                    </a:cubicBezTo>
                    <a:cubicBezTo>
                      <a:pt x="2465" y="1955"/>
                      <a:pt x="2262" y="1836"/>
                      <a:pt x="2084" y="1777"/>
                    </a:cubicBezTo>
                    <a:cubicBezTo>
                      <a:pt x="2286" y="1336"/>
                      <a:pt x="2810" y="503"/>
                      <a:pt x="3727" y="431"/>
                    </a:cubicBezTo>
                    <a:cubicBezTo>
                      <a:pt x="3850" y="420"/>
                      <a:pt x="3970" y="415"/>
                      <a:pt x="4092" y="415"/>
                    </a:cubicBezTo>
                    <a:cubicBezTo>
                      <a:pt x="4241" y="415"/>
                      <a:pt x="4391" y="423"/>
                      <a:pt x="4548" y="443"/>
                    </a:cubicBezTo>
                    <a:cubicBezTo>
                      <a:pt x="4556" y="444"/>
                      <a:pt x="4564" y="444"/>
                      <a:pt x="4571" y="444"/>
                    </a:cubicBezTo>
                    <a:cubicBezTo>
                      <a:pt x="4670" y="444"/>
                      <a:pt x="4763" y="375"/>
                      <a:pt x="4774" y="264"/>
                    </a:cubicBezTo>
                    <a:cubicBezTo>
                      <a:pt x="4786" y="157"/>
                      <a:pt x="4715" y="50"/>
                      <a:pt x="4596" y="38"/>
                    </a:cubicBezTo>
                    <a:cubicBezTo>
                      <a:pt x="4430" y="13"/>
                      <a:pt x="4271" y="1"/>
                      <a:pt x="4113" y="1"/>
                    </a:cubicBezTo>
                    <a:close/>
                  </a:path>
                </a:pathLst>
              </a:custGeom>
              <a:solidFill>
                <a:schemeClr val="lt1"/>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18"/>
          <p:cNvSpPr txBox="1"/>
          <p:nvPr/>
        </p:nvSpPr>
        <p:spPr>
          <a:xfrm>
            <a:off x="3121750" y="172375"/>
            <a:ext cx="6607200" cy="7489800"/>
          </a:xfrm>
          <a:prstGeom prst="rect">
            <a:avLst/>
          </a:prstGeom>
          <a:solidFill>
            <a:srgbClr val="F9F5F2"/>
          </a:solidFill>
          <a:ln cap="flat" cmpd="sng" w="9525">
            <a:solidFill>
              <a:schemeClr val="dk2"/>
            </a:solidFill>
            <a:prstDash val="solid"/>
            <a:round/>
            <a:headEnd len="sm" w="sm" type="none"/>
            <a:tailEnd len="sm" w="sm" type="none"/>
          </a:ln>
        </p:spPr>
        <p:txBody>
          <a:bodyPr anchorCtr="0" anchor="t" bIns="93500" lIns="93500" spcFirstLastPara="1" rIns="93500" wrap="square" tIns="93500">
            <a:noAutofit/>
          </a:bodyPr>
          <a:lstStyle/>
          <a:p>
            <a:pPr indent="0" lvl="0" marL="0" rtl="0" algn="l">
              <a:lnSpc>
                <a:spcPct val="115000"/>
              </a:lnSpc>
              <a:spcBef>
                <a:spcPts val="0"/>
              </a:spcBef>
              <a:spcAft>
                <a:spcPts val="0"/>
              </a:spcAft>
              <a:buNone/>
            </a:pPr>
            <a:r>
              <a:rPr b="1" lang="en" sz="1100">
                <a:solidFill>
                  <a:schemeClr val="dk1"/>
                </a:solidFill>
              </a:rPr>
              <a:t>  </a:t>
            </a:r>
            <a:endParaRPr b="1" sz="1100">
              <a:solidFill>
                <a:schemeClr val="dk1"/>
              </a:solidFill>
            </a:endParaRPr>
          </a:p>
          <a:p>
            <a:pPr indent="0" lvl="0" marL="0" rtl="0" algn="l">
              <a:lnSpc>
                <a:spcPct val="115000"/>
              </a:lnSpc>
              <a:spcBef>
                <a:spcPts val="0"/>
              </a:spcBef>
              <a:spcAft>
                <a:spcPts val="0"/>
              </a:spcAft>
              <a:buNone/>
            </a:pPr>
            <a:r>
              <a:t/>
            </a:r>
            <a:endParaRPr b="1" sz="1100">
              <a:solidFill>
                <a:schemeClr val="dk1"/>
              </a:solidFill>
            </a:endParaRPr>
          </a:p>
          <a:p>
            <a:pPr indent="0" lvl="0" marL="0" rtl="0" algn="l">
              <a:lnSpc>
                <a:spcPct val="115000"/>
              </a:lnSpc>
              <a:spcBef>
                <a:spcPts val="0"/>
              </a:spcBef>
              <a:spcAft>
                <a:spcPts val="0"/>
              </a:spcAft>
              <a:buNone/>
            </a:pPr>
            <a:r>
              <a:rPr b="1" lang="en" sz="1100">
                <a:solidFill>
                  <a:schemeClr val="dk1"/>
                </a:solidFill>
              </a:rPr>
              <a:t>   </a:t>
            </a:r>
            <a:endParaRPr b="1" sz="1100">
              <a:solidFill>
                <a:schemeClr val="dk1"/>
              </a:solidFill>
            </a:endParaRPr>
          </a:p>
          <a:p>
            <a:pPr indent="0" lvl="0" marL="0" rtl="0" algn="l">
              <a:lnSpc>
                <a:spcPct val="107916"/>
              </a:lnSpc>
              <a:spcBef>
                <a:spcPts val="0"/>
              </a:spcBef>
              <a:spcAft>
                <a:spcPts val="0"/>
              </a:spcAft>
              <a:buNone/>
            </a:pPr>
            <a:r>
              <a:rPr lang="en">
                <a:solidFill>
                  <a:schemeClr val="dk1"/>
                </a:solidFill>
                <a:latin typeface="Calibri"/>
                <a:ea typeface="Calibri"/>
                <a:cs typeface="Calibri"/>
                <a:sym typeface="Calibri"/>
              </a:rPr>
              <a:t>     </a:t>
            </a:r>
            <a:endParaRPr>
              <a:solidFill>
                <a:schemeClr val="dk1"/>
              </a:solidFill>
              <a:latin typeface="Calibri"/>
              <a:ea typeface="Calibri"/>
              <a:cs typeface="Calibri"/>
              <a:sym typeface="Calibri"/>
            </a:endParaRPr>
          </a:p>
          <a:p>
            <a:pPr indent="0" lvl="0" marL="0" rtl="0" algn="l">
              <a:lnSpc>
                <a:spcPct val="107916"/>
              </a:lnSpc>
              <a:spcBef>
                <a:spcPts val="800"/>
              </a:spcBef>
              <a:spcAft>
                <a:spcPts val="0"/>
              </a:spcAft>
              <a:buNone/>
            </a:pPr>
            <a:r>
              <a:rPr lang="en">
                <a:solidFill>
                  <a:schemeClr val="dk1"/>
                </a:solidFill>
                <a:latin typeface="Calibri"/>
                <a:ea typeface="Calibri"/>
                <a:cs typeface="Calibri"/>
                <a:sym typeface="Calibri"/>
              </a:rPr>
              <a:t>Evaluation of Evidence (be sure to use our media literacy tools)</a:t>
            </a:r>
            <a:endParaRPr>
              <a:solidFill>
                <a:schemeClr val="dk1"/>
              </a:solidFill>
              <a:latin typeface="Calibri"/>
              <a:ea typeface="Calibri"/>
              <a:cs typeface="Calibri"/>
              <a:sym typeface="Calibri"/>
            </a:endParaRPr>
          </a:p>
          <a:p>
            <a:pPr indent="0" lvl="0" marL="0" rtl="0" algn="l">
              <a:lnSpc>
                <a:spcPct val="115000"/>
              </a:lnSpc>
              <a:spcBef>
                <a:spcPts val="800"/>
              </a:spcBef>
              <a:spcAft>
                <a:spcPts val="0"/>
              </a:spcAft>
              <a:buNone/>
            </a:pPr>
            <a:r>
              <a:t/>
            </a:r>
            <a:endParaRPr b="1" sz="1100">
              <a:solidFill>
                <a:schemeClr val="dk1"/>
              </a:solidFill>
            </a:endParaRPr>
          </a:p>
          <a:p>
            <a:pPr indent="0" lvl="0" marL="0" rtl="0" algn="l">
              <a:spcBef>
                <a:spcPts val="0"/>
              </a:spcBef>
              <a:spcAft>
                <a:spcPts val="0"/>
              </a:spcAft>
              <a:buNone/>
            </a:pPr>
            <a:r>
              <a:t/>
            </a:r>
            <a:endParaRPr sz="1000">
              <a:solidFill>
                <a:srgbClr val="0563C1"/>
              </a:solidFill>
              <a:latin typeface="Comic Sans MS"/>
              <a:ea typeface="Comic Sans MS"/>
              <a:cs typeface="Comic Sans MS"/>
              <a:sym typeface="Comic Sans MS"/>
            </a:endParaRPr>
          </a:p>
        </p:txBody>
      </p:sp>
      <p:graphicFrame>
        <p:nvGraphicFramePr>
          <p:cNvPr id="204" name="Google Shape;204;p18"/>
          <p:cNvGraphicFramePr/>
          <p:nvPr/>
        </p:nvGraphicFramePr>
        <p:xfrm>
          <a:off x="3194288" y="1444450"/>
          <a:ext cx="3000000" cy="3000000"/>
        </p:xfrm>
        <a:graphic>
          <a:graphicData uri="http://schemas.openxmlformats.org/drawingml/2006/table">
            <a:tbl>
              <a:tblPr bandCol="1" bandRow="1">
                <a:noFill/>
                <a:tableStyleId>{EF9DE316-F9E5-4D8E-BBB0-B9251D7F4A3C}</a:tableStyleId>
              </a:tblPr>
              <a:tblGrid>
                <a:gridCol w="1515675"/>
                <a:gridCol w="5018975"/>
              </a:tblGrid>
              <a:tr h="409800">
                <a:tc gridSpan="2">
                  <a:txBody>
                    <a:bodyPr/>
                    <a:lstStyle/>
                    <a:p>
                      <a:pPr indent="0" lvl="0" marL="0" rtl="0" algn="ctr">
                        <a:spcBef>
                          <a:spcPts val="0"/>
                        </a:spcBef>
                        <a:spcAft>
                          <a:spcPts val="0"/>
                        </a:spcAft>
                        <a:buNone/>
                      </a:pPr>
                      <a:r>
                        <a:rPr lang="en">
                          <a:latin typeface="Calibri"/>
                          <a:ea typeface="Calibri"/>
                          <a:cs typeface="Calibri"/>
                          <a:sym typeface="Calibri"/>
                        </a:rPr>
                        <a:t>Reliable sources</a:t>
                      </a:r>
                      <a:endParaRPr>
                        <a:latin typeface="Calibri"/>
                        <a:ea typeface="Calibri"/>
                        <a:cs typeface="Calibri"/>
                        <a:sym typeface="Calibri"/>
                      </a:endParaRPr>
                    </a:p>
                    <a:p>
                      <a:pPr indent="0" lvl="0" marL="0" rtl="0" algn="ctr">
                        <a:spcBef>
                          <a:spcPts val="0"/>
                        </a:spcBef>
                        <a:spcAft>
                          <a:spcPts val="0"/>
                        </a:spcAft>
                        <a:buNone/>
                      </a:pPr>
                      <a:r>
                        <a:rPr lang="en" sz="1100">
                          <a:latin typeface="Calibri"/>
                          <a:ea typeface="Calibri"/>
                          <a:cs typeface="Calibri"/>
                          <a:sym typeface="Calibri"/>
                        </a:rPr>
                        <a:t>Sentence stem: </a:t>
                      </a:r>
                      <a:r>
                        <a:rPr i="1" lang="en" sz="1100">
                          <a:latin typeface="Calibri"/>
                          <a:ea typeface="Calibri"/>
                          <a:cs typeface="Calibri"/>
                          <a:sym typeface="Calibri"/>
                        </a:rPr>
                        <a:t>I included this source because...</a:t>
                      </a:r>
                      <a:endParaRPr i="1" sz="1100">
                        <a:latin typeface="Calibri"/>
                        <a:ea typeface="Calibri"/>
                        <a:cs typeface="Calibri"/>
                        <a:sym typeface="Calibri"/>
                      </a:endParaRPr>
                    </a:p>
                  </a:txBody>
                  <a:tcPr marT="0" marB="0" marR="68575" marL="68575" anchor="ctr">
                    <a:solidFill>
                      <a:srgbClr val="E7E6E6"/>
                    </a:solidFill>
                  </a:tcPr>
                </a:tc>
                <a:tc hMerge="1"/>
              </a:tr>
              <a:tr h="737650">
                <a:tc>
                  <a:txBody>
                    <a:bodyPr/>
                    <a:lstStyle/>
                    <a:p>
                      <a:pPr indent="0" lvl="0" marL="0" rtl="0" algn="l">
                        <a:spcBef>
                          <a:spcPts val="0"/>
                        </a:spcBef>
                        <a:spcAft>
                          <a:spcPts val="0"/>
                        </a:spcAft>
                        <a:buNone/>
                      </a:pPr>
                      <a:r>
                        <a:rPr lang="en" sz="1100">
                          <a:latin typeface="Calibri"/>
                          <a:ea typeface="Calibri"/>
                          <a:cs typeface="Calibri"/>
                          <a:sym typeface="Calibri"/>
                        </a:rPr>
                        <a:t>Source 1:</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txBody>
                  <a:tcPr marT="0" marB="0" marR="68575" marL="68575"/>
                </a:tc>
                <a:tc>
                  <a:txBody>
                    <a:bodyPr/>
                    <a:lstStyle/>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txBody>
                  <a:tcPr marT="0" marB="0" marR="68575" marL="68575"/>
                </a:tc>
              </a:tr>
              <a:tr h="770850">
                <a:tc>
                  <a:txBody>
                    <a:bodyPr/>
                    <a:lstStyle/>
                    <a:p>
                      <a:pPr indent="0" lvl="0" marL="0" rtl="0" algn="l">
                        <a:spcBef>
                          <a:spcPts val="0"/>
                        </a:spcBef>
                        <a:spcAft>
                          <a:spcPts val="0"/>
                        </a:spcAft>
                        <a:buNone/>
                      </a:pPr>
                      <a:r>
                        <a:rPr lang="en" sz="1100">
                          <a:latin typeface="Calibri"/>
                          <a:ea typeface="Calibri"/>
                          <a:cs typeface="Calibri"/>
                          <a:sym typeface="Calibri"/>
                        </a:rPr>
                        <a:t>Source 2:</a:t>
                      </a:r>
                      <a:endParaRPr sz="1100">
                        <a:latin typeface="Calibri"/>
                        <a:ea typeface="Calibri"/>
                        <a:cs typeface="Calibri"/>
                        <a:sym typeface="Calibri"/>
                      </a:endParaRPr>
                    </a:p>
                  </a:txBody>
                  <a:tcPr marT="0" marB="0" marR="68575" marL="68575"/>
                </a:tc>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0" marB="0" marR="68575" marL="68575"/>
                </a:tc>
              </a:tr>
              <a:tr h="737650">
                <a:tc>
                  <a:txBody>
                    <a:bodyPr/>
                    <a:lstStyle/>
                    <a:p>
                      <a:pPr indent="0" lvl="0" marL="0" rtl="0" algn="l">
                        <a:spcBef>
                          <a:spcPts val="0"/>
                        </a:spcBef>
                        <a:spcAft>
                          <a:spcPts val="0"/>
                        </a:spcAft>
                        <a:buNone/>
                      </a:pPr>
                      <a:r>
                        <a:rPr lang="en" sz="1100">
                          <a:latin typeface="Calibri"/>
                          <a:ea typeface="Calibri"/>
                          <a:cs typeface="Calibri"/>
                          <a:sym typeface="Calibri"/>
                        </a:rPr>
                        <a:t>Source 3:</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txBody>
                  <a:tcPr marT="0" marB="0" marR="68575" marL="68575"/>
                </a:tc>
                <a:tc>
                  <a:txBody>
                    <a:bodyPr/>
                    <a:lstStyle/>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txBody>
                  <a:tcPr marT="0" marB="0" marR="68575" marL="68575"/>
                </a:tc>
              </a:tr>
              <a:tr h="409800">
                <a:tc gridSpan="2">
                  <a:txBody>
                    <a:bodyPr/>
                    <a:lstStyle/>
                    <a:p>
                      <a:pPr indent="0" lvl="0" marL="0" rtl="0" algn="ctr">
                        <a:spcBef>
                          <a:spcPts val="0"/>
                        </a:spcBef>
                        <a:spcAft>
                          <a:spcPts val="0"/>
                        </a:spcAft>
                        <a:buNone/>
                      </a:pPr>
                      <a:r>
                        <a:rPr lang="en">
                          <a:latin typeface="Calibri"/>
                          <a:ea typeface="Calibri"/>
                          <a:cs typeface="Calibri"/>
                          <a:sym typeface="Calibri"/>
                        </a:rPr>
                        <a:t>Unreliable Source</a:t>
                      </a:r>
                      <a:endParaRPr>
                        <a:latin typeface="Calibri"/>
                        <a:ea typeface="Calibri"/>
                        <a:cs typeface="Calibri"/>
                        <a:sym typeface="Calibri"/>
                      </a:endParaRPr>
                    </a:p>
                    <a:p>
                      <a:pPr indent="0" lvl="0" marL="0" rtl="0" algn="ctr">
                        <a:spcBef>
                          <a:spcPts val="0"/>
                        </a:spcBef>
                        <a:spcAft>
                          <a:spcPts val="0"/>
                        </a:spcAft>
                        <a:buNone/>
                      </a:pPr>
                      <a:r>
                        <a:rPr lang="en" sz="1100">
                          <a:latin typeface="Calibri"/>
                          <a:ea typeface="Calibri"/>
                          <a:cs typeface="Calibri"/>
                          <a:sym typeface="Calibri"/>
                        </a:rPr>
                        <a:t>Sentence stem: </a:t>
                      </a:r>
                      <a:r>
                        <a:rPr i="1" lang="en" sz="1100">
                          <a:latin typeface="Calibri"/>
                          <a:ea typeface="Calibri"/>
                          <a:cs typeface="Calibri"/>
                          <a:sym typeface="Calibri"/>
                        </a:rPr>
                        <a:t>This source was excluded because...</a:t>
                      </a:r>
                      <a:endParaRPr i="1" sz="1100">
                        <a:latin typeface="Calibri"/>
                        <a:ea typeface="Calibri"/>
                        <a:cs typeface="Calibri"/>
                        <a:sym typeface="Calibri"/>
                      </a:endParaRPr>
                    </a:p>
                  </a:txBody>
                  <a:tcPr marT="0" marB="0" marR="68575" marL="68575">
                    <a:solidFill>
                      <a:srgbClr val="E7E6E6"/>
                    </a:solidFill>
                  </a:tcPr>
                </a:tc>
                <a:tc hMerge="1"/>
              </a:tr>
              <a:tr h="737650">
                <a:tc>
                  <a:txBody>
                    <a:bodyPr/>
                    <a:lstStyle/>
                    <a:p>
                      <a:pPr indent="0" lvl="0" marL="0" rtl="0" algn="l">
                        <a:spcBef>
                          <a:spcPts val="0"/>
                        </a:spcBef>
                        <a:spcAft>
                          <a:spcPts val="0"/>
                        </a:spcAft>
                        <a:buNone/>
                      </a:pPr>
                      <a:r>
                        <a:rPr lang="en" sz="1100">
                          <a:latin typeface="Calibri"/>
                          <a:ea typeface="Calibri"/>
                          <a:cs typeface="Calibri"/>
                          <a:sym typeface="Calibri"/>
                        </a:rPr>
                        <a:t>Source 1: </a:t>
                      </a:r>
                      <a:endParaRPr sz="1100">
                        <a:latin typeface="Calibri"/>
                        <a:ea typeface="Calibri"/>
                        <a:cs typeface="Calibri"/>
                        <a:sym typeface="Calibri"/>
                      </a:endParaRPr>
                    </a:p>
                  </a:txBody>
                  <a:tcPr marT="0" marB="0" marR="68575" marL="68575"/>
                </a:tc>
                <a:tc>
                  <a:txBody>
                    <a:bodyPr/>
                    <a:lstStyle/>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txBody>
                  <a:tcPr marT="0" marB="0" marR="68575" marL="68575"/>
                </a:tc>
              </a:tr>
            </a:tbl>
          </a:graphicData>
        </a:graphic>
      </p:graphicFrame>
      <p:sp>
        <p:nvSpPr>
          <p:cNvPr id="205" name="Google Shape;205;p18"/>
          <p:cNvSpPr/>
          <p:nvPr/>
        </p:nvSpPr>
        <p:spPr>
          <a:xfrm>
            <a:off x="286975" y="1939600"/>
            <a:ext cx="2679300" cy="1389300"/>
          </a:xfrm>
          <a:prstGeom prst="roundRect">
            <a:avLst>
              <a:gd fmla="val 16667" name="adj"/>
            </a:avLst>
          </a:prstGeom>
          <a:solidFill>
            <a:schemeClr val="lt2"/>
          </a:solidFill>
          <a:ln cap="flat" cmpd="sng" w="28575">
            <a:solidFill>
              <a:srgbClr val="0563C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sz="1500"/>
          </a:p>
        </p:txBody>
      </p:sp>
      <p:sp>
        <p:nvSpPr>
          <p:cNvPr id="206" name="Google Shape;206;p18"/>
          <p:cNvSpPr txBox="1"/>
          <p:nvPr/>
        </p:nvSpPr>
        <p:spPr>
          <a:xfrm>
            <a:off x="537475" y="1908700"/>
            <a:ext cx="2428800" cy="1420200"/>
          </a:xfrm>
          <a:prstGeom prst="rect">
            <a:avLst/>
          </a:prstGeom>
          <a:noFill/>
          <a:ln>
            <a:noFill/>
          </a:ln>
        </p:spPr>
        <p:txBody>
          <a:bodyPr anchorCtr="0" anchor="t" bIns="93500" lIns="93500" spcFirstLastPara="1" rIns="93500" wrap="square" tIns="93500">
            <a:spAutoFit/>
          </a:bodyPr>
          <a:lstStyle/>
          <a:p>
            <a:pPr indent="0" lvl="0" marL="0" rtl="0" algn="l">
              <a:spcBef>
                <a:spcPts val="0"/>
              </a:spcBef>
              <a:spcAft>
                <a:spcPts val="0"/>
              </a:spcAft>
              <a:buNone/>
            </a:pPr>
            <a:r>
              <a:rPr lang="en" sz="1000">
                <a:solidFill>
                  <a:srgbClr val="0563C1"/>
                </a:solidFill>
              </a:rPr>
              <a:t>Given the pervasiveness of misinformation regarding the COVID-19 pandemic we recommend that teachers help their students employ media </a:t>
            </a:r>
            <a:r>
              <a:rPr lang="en" sz="1000">
                <a:solidFill>
                  <a:srgbClr val="0563C1"/>
                </a:solidFill>
              </a:rPr>
              <a:t>literacy</a:t>
            </a:r>
            <a:r>
              <a:rPr lang="en" sz="1000">
                <a:solidFill>
                  <a:srgbClr val="0563C1"/>
                </a:solidFill>
              </a:rPr>
              <a:t> strategies to evaluate their sources. However, this section can be omitted if this assignment needs to be shortened</a:t>
            </a:r>
            <a:endParaRPr sz="1000">
              <a:solidFill>
                <a:srgbClr val="0563C1"/>
              </a:solidFill>
            </a:endParaRPr>
          </a:p>
        </p:txBody>
      </p:sp>
      <p:grpSp>
        <p:nvGrpSpPr>
          <p:cNvPr id="207" name="Google Shape;207;p18"/>
          <p:cNvGrpSpPr/>
          <p:nvPr/>
        </p:nvGrpSpPr>
        <p:grpSpPr>
          <a:xfrm>
            <a:off x="111175" y="1854245"/>
            <a:ext cx="426300" cy="424842"/>
            <a:chOff x="6700325" y="2574400"/>
            <a:chExt cx="426300" cy="424800"/>
          </a:xfrm>
        </p:grpSpPr>
        <p:sp>
          <p:nvSpPr>
            <p:cNvPr id="208" name="Google Shape;208;p18"/>
            <p:cNvSpPr/>
            <p:nvPr/>
          </p:nvSpPr>
          <p:spPr>
            <a:xfrm>
              <a:off x="6700325" y="2574400"/>
              <a:ext cx="426300" cy="424800"/>
            </a:xfrm>
            <a:prstGeom prst="ellipse">
              <a:avLst/>
            </a:prstGeom>
            <a:solidFill>
              <a:srgbClr val="0563C1"/>
            </a:solidFill>
            <a:ln cap="flat" cmpd="sng" w="28575">
              <a:solidFill>
                <a:srgbClr val="FFFFFF"/>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nvGrpSpPr>
            <p:cNvPr id="209" name="Google Shape;209;p18"/>
            <p:cNvGrpSpPr/>
            <p:nvPr/>
          </p:nvGrpSpPr>
          <p:grpSpPr>
            <a:xfrm>
              <a:off x="6790315" y="2640959"/>
              <a:ext cx="246319" cy="291682"/>
              <a:chOff x="3079916" y="2744477"/>
              <a:chExt cx="332729" cy="372518"/>
            </a:xfrm>
          </p:grpSpPr>
          <p:sp>
            <p:nvSpPr>
              <p:cNvPr id="210" name="Google Shape;210;p18"/>
              <p:cNvSpPr/>
              <p:nvPr/>
            </p:nvSpPr>
            <p:spPr>
              <a:xfrm>
                <a:off x="3079916" y="2840504"/>
                <a:ext cx="313454" cy="276491"/>
              </a:xfrm>
              <a:custGeom>
                <a:rect b="b" l="l" r="r" t="t"/>
                <a:pathLst>
                  <a:path extrusionOk="0" h="8707" w="9871">
                    <a:moveTo>
                      <a:pt x="2993" y="1"/>
                    </a:moveTo>
                    <a:cubicBezTo>
                      <a:pt x="2768" y="1"/>
                      <a:pt x="2560" y="25"/>
                      <a:pt x="2370" y="74"/>
                    </a:cubicBezTo>
                    <a:cubicBezTo>
                      <a:pt x="1739" y="241"/>
                      <a:pt x="1179" y="646"/>
                      <a:pt x="750" y="1205"/>
                    </a:cubicBezTo>
                    <a:cubicBezTo>
                      <a:pt x="250" y="1860"/>
                      <a:pt x="0" y="2694"/>
                      <a:pt x="0" y="3622"/>
                    </a:cubicBezTo>
                    <a:cubicBezTo>
                      <a:pt x="0" y="4575"/>
                      <a:pt x="429" y="5825"/>
                      <a:pt x="1120" y="6896"/>
                    </a:cubicBezTo>
                    <a:cubicBezTo>
                      <a:pt x="1882" y="8039"/>
                      <a:pt x="2751" y="8706"/>
                      <a:pt x="3525" y="8706"/>
                    </a:cubicBezTo>
                    <a:cubicBezTo>
                      <a:pt x="3846" y="8706"/>
                      <a:pt x="4156" y="8670"/>
                      <a:pt x="4441" y="8575"/>
                    </a:cubicBezTo>
                    <a:cubicBezTo>
                      <a:pt x="4596" y="8534"/>
                      <a:pt x="4760" y="8513"/>
                      <a:pt x="4924" y="8513"/>
                    </a:cubicBezTo>
                    <a:cubicBezTo>
                      <a:pt x="5087" y="8513"/>
                      <a:pt x="5251" y="8534"/>
                      <a:pt x="5406" y="8575"/>
                    </a:cubicBezTo>
                    <a:cubicBezTo>
                      <a:pt x="5703" y="8670"/>
                      <a:pt x="6013" y="8706"/>
                      <a:pt x="6311" y="8706"/>
                    </a:cubicBezTo>
                    <a:cubicBezTo>
                      <a:pt x="7085" y="8706"/>
                      <a:pt x="7978" y="8051"/>
                      <a:pt x="8728" y="6896"/>
                    </a:cubicBezTo>
                    <a:cubicBezTo>
                      <a:pt x="9418" y="5837"/>
                      <a:pt x="9835" y="4587"/>
                      <a:pt x="9835" y="3622"/>
                    </a:cubicBezTo>
                    <a:cubicBezTo>
                      <a:pt x="9871" y="2920"/>
                      <a:pt x="9716" y="2301"/>
                      <a:pt x="9454" y="1753"/>
                    </a:cubicBezTo>
                    <a:cubicBezTo>
                      <a:pt x="9420" y="1677"/>
                      <a:pt x="9351" y="1637"/>
                      <a:pt x="9275" y="1637"/>
                    </a:cubicBezTo>
                    <a:cubicBezTo>
                      <a:pt x="9244" y="1637"/>
                      <a:pt x="9211" y="1644"/>
                      <a:pt x="9180" y="1658"/>
                    </a:cubicBezTo>
                    <a:cubicBezTo>
                      <a:pt x="9085" y="1705"/>
                      <a:pt x="9049" y="1824"/>
                      <a:pt x="9097" y="1932"/>
                    </a:cubicBezTo>
                    <a:cubicBezTo>
                      <a:pt x="9347" y="2420"/>
                      <a:pt x="9466" y="3003"/>
                      <a:pt x="9466" y="3622"/>
                    </a:cubicBezTo>
                    <a:cubicBezTo>
                      <a:pt x="9466" y="4503"/>
                      <a:pt x="9061" y="5682"/>
                      <a:pt x="8406" y="6670"/>
                    </a:cubicBezTo>
                    <a:cubicBezTo>
                      <a:pt x="7739" y="7694"/>
                      <a:pt x="6966" y="8313"/>
                      <a:pt x="6323" y="8313"/>
                    </a:cubicBezTo>
                    <a:cubicBezTo>
                      <a:pt x="6061" y="8313"/>
                      <a:pt x="5775" y="8266"/>
                      <a:pt x="5525" y="8194"/>
                    </a:cubicBezTo>
                    <a:cubicBezTo>
                      <a:pt x="5328" y="8135"/>
                      <a:pt x="5126" y="8105"/>
                      <a:pt x="4925" y="8105"/>
                    </a:cubicBezTo>
                    <a:cubicBezTo>
                      <a:pt x="4724" y="8105"/>
                      <a:pt x="4525" y="8135"/>
                      <a:pt x="4334" y="8194"/>
                    </a:cubicBezTo>
                    <a:cubicBezTo>
                      <a:pt x="4084" y="8266"/>
                      <a:pt x="3798" y="8313"/>
                      <a:pt x="3525" y="8313"/>
                    </a:cubicBezTo>
                    <a:cubicBezTo>
                      <a:pt x="2894" y="8313"/>
                      <a:pt x="2120" y="7694"/>
                      <a:pt x="1441" y="6670"/>
                    </a:cubicBezTo>
                    <a:cubicBezTo>
                      <a:pt x="786" y="5682"/>
                      <a:pt x="393" y="4503"/>
                      <a:pt x="393" y="3622"/>
                    </a:cubicBezTo>
                    <a:cubicBezTo>
                      <a:pt x="393" y="2789"/>
                      <a:pt x="631" y="2039"/>
                      <a:pt x="1060" y="1443"/>
                    </a:cubicBezTo>
                    <a:cubicBezTo>
                      <a:pt x="1429" y="955"/>
                      <a:pt x="1941" y="598"/>
                      <a:pt x="2453" y="467"/>
                    </a:cubicBezTo>
                    <a:cubicBezTo>
                      <a:pt x="2608" y="425"/>
                      <a:pt x="2783" y="405"/>
                      <a:pt x="2975" y="405"/>
                    </a:cubicBezTo>
                    <a:cubicBezTo>
                      <a:pt x="3270" y="405"/>
                      <a:pt x="3605" y="452"/>
                      <a:pt x="3965" y="539"/>
                    </a:cubicBezTo>
                    <a:cubicBezTo>
                      <a:pt x="4025" y="550"/>
                      <a:pt x="4096" y="574"/>
                      <a:pt x="4156" y="586"/>
                    </a:cubicBezTo>
                    <a:cubicBezTo>
                      <a:pt x="4165" y="587"/>
                      <a:pt x="4174" y="588"/>
                      <a:pt x="4183" y="588"/>
                    </a:cubicBezTo>
                    <a:cubicBezTo>
                      <a:pt x="4278" y="588"/>
                      <a:pt x="4361" y="529"/>
                      <a:pt x="4394" y="431"/>
                    </a:cubicBezTo>
                    <a:cubicBezTo>
                      <a:pt x="4406" y="336"/>
                      <a:pt x="4346" y="229"/>
                      <a:pt x="4239" y="193"/>
                    </a:cubicBezTo>
                    <a:lnTo>
                      <a:pt x="4060" y="158"/>
                    </a:lnTo>
                    <a:cubicBezTo>
                      <a:pt x="3674" y="52"/>
                      <a:pt x="3316" y="1"/>
                      <a:pt x="2993" y="1"/>
                    </a:cubicBezTo>
                    <a:close/>
                  </a:path>
                </a:pathLst>
              </a:custGeom>
              <a:solidFill>
                <a:schemeClr val="lt1"/>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211" name="Google Shape;211;p18"/>
              <p:cNvSpPr/>
              <p:nvPr/>
            </p:nvSpPr>
            <p:spPr>
              <a:xfrm>
                <a:off x="3244375" y="2840250"/>
                <a:ext cx="124416" cy="45727"/>
              </a:xfrm>
              <a:custGeom>
                <a:rect b="b" l="l" r="r" t="t"/>
                <a:pathLst>
                  <a:path extrusionOk="0" h="1440" w="3918">
                    <a:moveTo>
                      <a:pt x="1721" y="0"/>
                    </a:moveTo>
                    <a:cubicBezTo>
                      <a:pt x="1391" y="0"/>
                      <a:pt x="1027" y="53"/>
                      <a:pt x="632" y="154"/>
                    </a:cubicBezTo>
                    <a:cubicBezTo>
                      <a:pt x="477" y="189"/>
                      <a:pt x="334" y="213"/>
                      <a:pt x="191" y="237"/>
                    </a:cubicBezTo>
                    <a:cubicBezTo>
                      <a:pt x="96" y="249"/>
                      <a:pt x="1" y="356"/>
                      <a:pt x="12" y="463"/>
                    </a:cubicBezTo>
                    <a:cubicBezTo>
                      <a:pt x="35" y="563"/>
                      <a:pt x="120" y="643"/>
                      <a:pt x="218" y="643"/>
                    </a:cubicBezTo>
                    <a:cubicBezTo>
                      <a:pt x="225" y="643"/>
                      <a:pt x="232" y="643"/>
                      <a:pt x="239" y="642"/>
                    </a:cubicBezTo>
                    <a:cubicBezTo>
                      <a:pt x="405" y="630"/>
                      <a:pt x="572" y="582"/>
                      <a:pt x="727" y="547"/>
                    </a:cubicBezTo>
                    <a:cubicBezTo>
                      <a:pt x="1080" y="460"/>
                      <a:pt x="1412" y="413"/>
                      <a:pt x="1708" y="413"/>
                    </a:cubicBezTo>
                    <a:cubicBezTo>
                      <a:pt x="1901" y="413"/>
                      <a:pt x="2079" y="433"/>
                      <a:pt x="2239" y="475"/>
                    </a:cubicBezTo>
                    <a:cubicBezTo>
                      <a:pt x="2727" y="606"/>
                      <a:pt x="3203" y="928"/>
                      <a:pt x="3561" y="1368"/>
                    </a:cubicBezTo>
                    <a:cubicBezTo>
                      <a:pt x="3608" y="1416"/>
                      <a:pt x="3668" y="1439"/>
                      <a:pt x="3703" y="1439"/>
                    </a:cubicBezTo>
                    <a:cubicBezTo>
                      <a:pt x="3751" y="1439"/>
                      <a:pt x="3799" y="1428"/>
                      <a:pt x="3822" y="1404"/>
                    </a:cubicBezTo>
                    <a:cubicBezTo>
                      <a:pt x="3918" y="1309"/>
                      <a:pt x="3918" y="1189"/>
                      <a:pt x="3858" y="1106"/>
                    </a:cubicBezTo>
                    <a:cubicBezTo>
                      <a:pt x="3441" y="594"/>
                      <a:pt x="2894" y="225"/>
                      <a:pt x="2322" y="70"/>
                    </a:cubicBezTo>
                    <a:cubicBezTo>
                      <a:pt x="2138" y="23"/>
                      <a:pt x="1937" y="0"/>
                      <a:pt x="1721" y="0"/>
                    </a:cubicBezTo>
                    <a:close/>
                  </a:path>
                </a:pathLst>
              </a:custGeom>
              <a:solidFill>
                <a:schemeClr val="lt1"/>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212" name="Google Shape;212;p18"/>
              <p:cNvSpPr/>
              <p:nvPr/>
            </p:nvSpPr>
            <p:spPr>
              <a:xfrm>
                <a:off x="3198267" y="2744477"/>
                <a:ext cx="214378" cy="145279"/>
              </a:xfrm>
              <a:custGeom>
                <a:rect b="b" l="l" r="r" t="t"/>
                <a:pathLst>
                  <a:path extrusionOk="0" h="4575" w="6751">
                    <a:moveTo>
                      <a:pt x="4113" y="1"/>
                    </a:moveTo>
                    <a:cubicBezTo>
                      <a:pt x="3977" y="1"/>
                      <a:pt x="3841" y="10"/>
                      <a:pt x="3703" y="26"/>
                    </a:cubicBezTo>
                    <a:cubicBezTo>
                      <a:pt x="3060" y="74"/>
                      <a:pt x="2500" y="407"/>
                      <a:pt x="2060" y="1026"/>
                    </a:cubicBezTo>
                    <a:cubicBezTo>
                      <a:pt x="1786" y="1407"/>
                      <a:pt x="1643" y="1777"/>
                      <a:pt x="1607" y="1884"/>
                    </a:cubicBezTo>
                    <a:lnTo>
                      <a:pt x="1083" y="2693"/>
                    </a:lnTo>
                    <a:cubicBezTo>
                      <a:pt x="929" y="2241"/>
                      <a:pt x="786" y="1955"/>
                      <a:pt x="774" y="1943"/>
                    </a:cubicBezTo>
                    <a:cubicBezTo>
                      <a:pt x="742" y="1871"/>
                      <a:pt x="666" y="1837"/>
                      <a:pt x="595" y="1837"/>
                    </a:cubicBezTo>
                    <a:cubicBezTo>
                      <a:pt x="560" y="1837"/>
                      <a:pt x="527" y="1844"/>
                      <a:pt x="500" y="1860"/>
                    </a:cubicBezTo>
                    <a:cubicBezTo>
                      <a:pt x="393" y="1896"/>
                      <a:pt x="369" y="2039"/>
                      <a:pt x="417" y="2122"/>
                    </a:cubicBezTo>
                    <a:cubicBezTo>
                      <a:pt x="417" y="2134"/>
                      <a:pt x="869" y="3015"/>
                      <a:pt x="964" y="4158"/>
                    </a:cubicBezTo>
                    <a:cubicBezTo>
                      <a:pt x="810" y="4146"/>
                      <a:pt x="667" y="4098"/>
                      <a:pt x="560" y="4063"/>
                    </a:cubicBezTo>
                    <a:cubicBezTo>
                      <a:pt x="429" y="4003"/>
                      <a:pt x="381" y="3944"/>
                      <a:pt x="381" y="3920"/>
                    </a:cubicBezTo>
                    <a:cubicBezTo>
                      <a:pt x="381" y="3824"/>
                      <a:pt x="286" y="3729"/>
                      <a:pt x="191" y="3729"/>
                    </a:cubicBezTo>
                    <a:cubicBezTo>
                      <a:pt x="83" y="3729"/>
                      <a:pt x="0" y="3824"/>
                      <a:pt x="0" y="3920"/>
                    </a:cubicBezTo>
                    <a:cubicBezTo>
                      <a:pt x="0" y="4039"/>
                      <a:pt x="60" y="4265"/>
                      <a:pt x="393" y="4432"/>
                    </a:cubicBezTo>
                    <a:cubicBezTo>
                      <a:pt x="607" y="4515"/>
                      <a:pt x="893" y="4575"/>
                      <a:pt x="1191" y="4575"/>
                    </a:cubicBezTo>
                    <a:cubicBezTo>
                      <a:pt x="1488" y="4575"/>
                      <a:pt x="1750" y="4515"/>
                      <a:pt x="1976" y="4432"/>
                    </a:cubicBezTo>
                    <a:cubicBezTo>
                      <a:pt x="2334" y="4265"/>
                      <a:pt x="2381" y="4039"/>
                      <a:pt x="2381" y="3920"/>
                    </a:cubicBezTo>
                    <a:cubicBezTo>
                      <a:pt x="2381" y="3824"/>
                      <a:pt x="2286" y="3729"/>
                      <a:pt x="2179" y="3729"/>
                    </a:cubicBezTo>
                    <a:cubicBezTo>
                      <a:pt x="2084" y="3729"/>
                      <a:pt x="1988" y="3824"/>
                      <a:pt x="1988" y="3920"/>
                    </a:cubicBezTo>
                    <a:cubicBezTo>
                      <a:pt x="1988" y="3944"/>
                      <a:pt x="1941" y="4003"/>
                      <a:pt x="1810" y="4063"/>
                    </a:cubicBezTo>
                    <a:cubicBezTo>
                      <a:pt x="1691" y="4122"/>
                      <a:pt x="1548" y="4146"/>
                      <a:pt x="1381" y="4158"/>
                    </a:cubicBezTo>
                    <a:cubicBezTo>
                      <a:pt x="1345" y="3801"/>
                      <a:pt x="1286" y="3479"/>
                      <a:pt x="1226" y="3193"/>
                    </a:cubicBezTo>
                    <a:lnTo>
                      <a:pt x="1917" y="2158"/>
                    </a:lnTo>
                    <a:cubicBezTo>
                      <a:pt x="1941" y="2158"/>
                      <a:pt x="1976" y="2169"/>
                      <a:pt x="2048" y="2181"/>
                    </a:cubicBezTo>
                    <a:cubicBezTo>
                      <a:pt x="2167" y="2229"/>
                      <a:pt x="2334" y="2312"/>
                      <a:pt x="2512" y="2420"/>
                    </a:cubicBezTo>
                    <a:cubicBezTo>
                      <a:pt x="2977" y="2693"/>
                      <a:pt x="3584" y="3027"/>
                      <a:pt x="4251" y="3027"/>
                    </a:cubicBezTo>
                    <a:cubicBezTo>
                      <a:pt x="4477" y="3027"/>
                      <a:pt x="4715" y="2991"/>
                      <a:pt x="4953" y="2896"/>
                    </a:cubicBezTo>
                    <a:cubicBezTo>
                      <a:pt x="6441" y="2312"/>
                      <a:pt x="6739" y="431"/>
                      <a:pt x="6739" y="348"/>
                    </a:cubicBezTo>
                    <a:cubicBezTo>
                      <a:pt x="6751" y="312"/>
                      <a:pt x="6727" y="229"/>
                      <a:pt x="6644" y="193"/>
                    </a:cubicBezTo>
                    <a:cubicBezTo>
                      <a:pt x="6614" y="169"/>
                      <a:pt x="6578" y="157"/>
                      <a:pt x="6541" y="157"/>
                    </a:cubicBezTo>
                    <a:cubicBezTo>
                      <a:pt x="6504" y="157"/>
                      <a:pt x="6465" y="169"/>
                      <a:pt x="6429" y="193"/>
                    </a:cubicBezTo>
                    <a:cubicBezTo>
                      <a:pt x="6298" y="275"/>
                      <a:pt x="6157" y="307"/>
                      <a:pt x="5995" y="307"/>
                    </a:cubicBezTo>
                    <a:cubicBezTo>
                      <a:pt x="5805" y="307"/>
                      <a:pt x="5586" y="263"/>
                      <a:pt x="5322" y="205"/>
                    </a:cubicBezTo>
                    <a:cubicBezTo>
                      <a:pt x="5274" y="193"/>
                      <a:pt x="5239" y="193"/>
                      <a:pt x="5191" y="169"/>
                    </a:cubicBezTo>
                    <a:cubicBezTo>
                      <a:pt x="5177" y="166"/>
                      <a:pt x="5163" y="165"/>
                      <a:pt x="5149" y="165"/>
                    </a:cubicBezTo>
                    <a:cubicBezTo>
                      <a:pt x="5057" y="165"/>
                      <a:pt x="4974" y="231"/>
                      <a:pt x="4953" y="324"/>
                    </a:cubicBezTo>
                    <a:cubicBezTo>
                      <a:pt x="4917" y="431"/>
                      <a:pt x="5001" y="526"/>
                      <a:pt x="5096" y="562"/>
                    </a:cubicBezTo>
                    <a:cubicBezTo>
                      <a:pt x="5144" y="574"/>
                      <a:pt x="5191" y="574"/>
                      <a:pt x="5239" y="586"/>
                    </a:cubicBezTo>
                    <a:cubicBezTo>
                      <a:pt x="5513" y="648"/>
                      <a:pt x="5761" y="703"/>
                      <a:pt x="6002" y="703"/>
                    </a:cubicBezTo>
                    <a:cubicBezTo>
                      <a:pt x="6085" y="703"/>
                      <a:pt x="6168" y="697"/>
                      <a:pt x="6251" y="681"/>
                    </a:cubicBezTo>
                    <a:lnTo>
                      <a:pt x="6251" y="681"/>
                    </a:lnTo>
                    <a:cubicBezTo>
                      <a:pt x="6096" y="1217"/>
                      <a:pt x="5691" y="2217"/>
                      <a:pt x="4786" y="2550"/>
                    </a:cubicBezTo>
                    <a:cubicBezTo>
                      <a:pt x="4600" y="2622"/>
                      <a:pt x="4417" y="2652"/>
                      <a:pt x="4237" y="2652"/>
                    </a:cubicBezTo>
                    <a:cubicBezTo>
                      <a:pt x="3671" y="2652"/>
                      <a:pt x="3146" y="2351"/>
                      <a:pt x="2703" y="2098"/>
                    </a:cubicBezTo>
                    <a:cubicBezTo>
                      <a:pt x="2465" y="1955"/>
                      <a:pt x="2262" y="1836"/>
                      <a:pt x="2084" y="1777"/>
                    </a:cubicBezTo>
                    <a:cubicBezTo>
                      <a:pt x="2286" y="1336"/>
                      <a:pt x="2810" y="503"/>
                      <a:pt x="3727" y="431"/>
                    </a:cubicBezTo>
                    <a:cubicBezTo>
                      <a:pt x="3850" y="420"/>
                      <a:pt x="3970" y="415"/>
                      <a:pt x="4092" y="415"/>
                    </a:cubicBezTo>
                    <a:cubicBezTo>
                      <a:pt x="4241" y="415"/>
                      <a:pt x="4391" y="423"/>
                      <a:pt x="4548" y="443"/>
                    </a:cubicBezTo>
                    <a:cubicBezTo>
                      <a:pt x="4556" y="444"/>
                      <a:pt x="4564" y="444"/>
                      <a:pt x="4571" y="444"/>
                    </a:cubicBezTo>
                    <a:cubicBezTo>
                      <a:pt x="4670" y="444"/>
                      <a:pt x="4763" y="375"/>
                      <a:pt x="4774" y="264"/>
                    </a:cubicBezTo>
                    <a:cubicBezTo>
                      <a:pt x="4786" y="157"/>
                      <a:pt x="4715" y="50"/>
                      <a:pt x="4596" y="38"/>
                    </a:cubicBezTo>
                    <a:cubicBezTo>
                      <a:pt x="4430" y="13"/>
                      <a:pt x="4271" y="1"/>
                      <a:pt x="4113" y="1"/>
                    </a:cubicBezTo>
                    <a:close/>
                  </a:path>
                </a:pathLst>
              </a:custGeom>
              <a:solidFill>
                <a:schemeClr val="lt1"/>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19"/>
          <p:cNvSpPr txBox="1"/>
          <p:nvPr/>
        </p:nvSpPr>
        <p:spPr>
          <a:xfrm>
            <a:off x="3121750" y="172375"/>
            <a:ext cx="6607200" cy="7489800"/>
          </a:xfrm>
          <a:prstGeom prst="rect">
            <a:avLst/>
          </a:prstGeom>
          <a:solidFill>
            <a:srgbClr val="F9F5F2"/>
          </a:solidFill>
          <a:ln cap="flat" cmpd="sng" w="9525">
            <a:solidFill>
              <a:schemeClr val="dk2"/>
            </a:solidFill>
            <a:prstDash val="solid"/>
            <a:round/>
            <a:headEnd len="sm" w="sm" type="none"/>
            <a:tailEnd len="sm" w="sm" type="none"/>
          </a:ln>
        </p:spPr>
        <p:txBody>
          <a:bodyPr anchorCtr="0" anchor="t" bIns="93500" lIns="93500" spcFirstLastPara="1" rIns="93500" wrap="square" tIns="93500">
            <a:noAutofit/>
          </a:bodyPr>
          <a:lstStyle/>
          <a:p>
            <a:pPr indent="0" lvl="0" marL="0" rtl="0" algn="l">
              <a:spcBef>
                <a:spcPts val="0"/>
              </a:spcBef>
              <a:spcAft>
                <a:spcPts val="0"/>
              </a:spcAft>
              <a:buNone/>
            </a:pPr>
            <a:r>
              <a:t/>
            </a:r>
            <a:endParaRPr sz="1100">
              <a:solidFill>
                <a:srgbClr val="0563C1"/>
              </a:solidFill>
              <a:latin typeface="Comic Sans MS"/>
              <a:ea typeface="Comic Sans MS"/>
              <a:cs typeface="Comic Sans MS"/>
              <a:sym typeface="Comic Sans MS"/>
            </a:endParaRPr>
          </a:p>
        </p:txBody>
      </p:sp>
      <p:grpSp>
        <p:nvGrpSpPr>
          <p:cNvPr id="218" name="Google Shape;218;p19"/>
          <p:cNvGrpSpPr/>
          <p:nvPr/>
        </p:nvGrpSpPr>
        <p:grpSpPr>
          <a:xfrm>
            <a:off x="113725" y="1191120"/>
            <a:ext cx="2855113" cy="1012955"/>
            <a:chOff x="162588" y="1191120"/>
            <a:chExt cx="2855113" cy="1012955"/>
          </a:xfrm>
        </p:grpSpPr>
        <p:sp>
          <p:nvSpPr>
            <p:cNvPr id="219" name="Google Shape;219;p19"/>
            <p:cNvSpPr/>
            <p:nvPr/>
          </p:nvSpPr>
          <p:spPr>
            <a:xfrm>
              <a:off x="338400" y="1276475"/>
              <a:ext cx="2679300" cy="869400"/>
            </a:xfrm>
            <a:prstGeom prst="roundRect">
              <a:avLst>
                <a:gd fmla="val 16667" name="adj"/>
              </a:avLst>
            </a:prstGeom>
            <a:solidFill>
              <a:schemeClr val="lt2"/>
            </a:solidFill>
            <a:ln cap="flat" cmpd="sng" w="28575">
              <a:solidFill>
                <a:srgbClr val="0563C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sz="1500"/>
            </a:p>
          </p:txBody>
        </p:sp>
        <p:sp>
          <p:nvSpPr>
            <p:cNvPr id="220" name="Google Shape;220;p19"/>
            <p:cNvSpPr txBox="1"/>
            <p:nvPr/>
          </p:nvSpPr>
          <p:spPr>
            <a:xfrm>
              <a:off x="588900" y="1245575"/>
              <a:ext cx="2423700" cy="958500"/>
            </a:xfrm>
            <a:prstGeom prst="rect">
              <a:avLst/>
            </a:prstGeom>
            <a:noFill/>
            <a:ln>
              <a:noFill/>
            </a:ln>
          </p:spPr>
          <p:txBody>
            <a:bodyPr anchorCtr="0" anchor="t" bIns="93500" lIns="93500" spcFirstLastPara="1" rIns="93500" wrap="square" tIns="93500">
              <a:spAutoFit/>
            </a:bodyPr>
            <a:lstStyle/>
            <a:p>
              <a:pPr indent="0" lvl="0" marL="0" rtl="0" algn="l">
                <a:spcBef>
                  <a:spcPts val="0"/>
                </a:spcBef>
                <a:spcAft>
                  <a:spcPts val="0"/>
                </a:spcAft>
                <a:buNone/>
              </a:pPr>
              <a:r>
                <a:rPr lang="en" sz="1000">
                  <a:solidFill>
                    <a:srgbClr val="0563C1"/>
                  </a:solidFill>
                </a:rPr>
                <a:t>Students should choose one model in addition to their system model. The questions at the bottom in the dark grey cells are extension questions should you wish to differentiate up.</a:t>
              </a:r>
              <a:endParaRPr sz="1000">
                <a:solidFill>
                  <a:srgbClr val="0563C1"/>
                </a:solidFill>
              </a:endParaRPr>
            </a:p>
          </p:txBody>
        </p:sp>
        <p:grpSp>
          <p:nvGrpSpPr>
            <p:cNvPr id="221" name="Google Shape;221;p19"/>
            <p:cNvGrpSpPr/>
            <p:nvPr/>
          </p:nvGrpSpPr>
          <p:grpSpPr>
            <a:xfrm>
              <a:off x="162588" y="1191120"/>
              <a:ext cx="426300" cy="424842"/>
              <a:chOff x="6700325" y="2574400"/>
              <a:chExt cx="426300" cy="424800"/>
            </a:xfrm>
          </p:grpSpPr>
          <p:sp>
            <p:nvSpPr>
              <p:cNvPr id="222" name="Google Shape;222;p19"/>
              <p:cNvSpPr/>
              <p:nvPr/>
            </p:nvSpPr>
            <p:spPr>
              <a:xfrm>
                <a:off x="6700325" y="2574400"/>
                <a:ext cx="426300" cy="424800"/>
              </a:xfrm>
              <a:prstGeom prst="ellipse">
                <a:avLst/>
              </a:prstGeom>
              <a:solidFill>
                <a:srgbClr val="0563C1"/>
              </a:solidFill>
              <a:ln cap="flat" cmpd="sng" w="28575">
                <a:solidFill>
                  <a:srgbClr val="FFFFFF"/>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nvGrpSpPr>
              <p:cNvPr id="223" name="Google Shape;223;p19"/>
              <p:cNvGrpSpPr/>
              <p:nvPr/>
            </p:nvGrpSpPr>
            <p:grpSpPr>
              <a:xfrm>
                <a:off x="6790315" y="2640959"/>
                <a:ext cx="246319" cy="291682"/>
                <a:chOff x="3079916" y="2744477"/>
                <a:chExt cx="332729" cy="372518"/>
              </a:xfrm>
            </p:grpSpPr>
            <p:sp>
              <p:nvSpPr>
                <p:cNvPr id="224" name="Google Shape;224;p19"/>
                <p:cNvSpPr/>
                <p:nvPr/>
              </p:nvSpPr>
              <p:spPr>
                <a:xfrm>
                  <a:off x="3079916" y="2840504"/>
                  <a:ext cx="313454" cy="276491"/>
                </a:xfrm>
                <a:custGeom>
                  <a:rect b="b" l="l" r="r" t="t"/>
                  <a:pathLst>
                    <a:path extrusionOk="0" h="8707" w="9871">
                      <a:moveTo>
                        <a:pt x="2993" y="1"/>
                      </a:moveTo>
                      <a:cubicBezTo>
                        <a:pt x="2768" y="1"/>
                        <a:pt x="2560" y="25"/>
                        <a:pt x="2370" y="74"/>
                      </a:cubicBezTo>
                      <a:cubicBezTo>
                        <a:pt x="1739" y="241"/>
                        <a:pt x="1179" y="646"/>
                        <a:pt x="750" y="1205"/>
                      </a:cubicBezTo>
                      <a:cubicBezTo>
                        <a:pt x="250" y="1860"/>
                        <a:pt x="0" y="2694"/>
                        <a:pt x="0" y="3622"/>
                      </a:cubicBezTo>
                      <a:cubicBezTo>
                        <a:pt x="0" y="4575"/>
                        <a:pt x="429" y="5825"/>
                        <a:pt x="1120" y="6896"/>
                      </a:cubicBezTo>
                      <a:cubicBezTo>
                        <a:pt x="1882" y="8039"/>
                        <a:pt x="2751" y="8706"/>
                        <a:pt x="3525" y="8706"/>
                      </a:cubicBezTo>
                      <a:cubicBezTo>
                        <a:pt x="3846" y="8706"/>
                        <a:pt x="4156" y="8670"/>
                        <a:pt x="4441" y="8575"/>
                      </a:cubicBezTo>
                      <a:cubicBezTo>
                        <a:pt x="4596" y="8534"/>
                        <a:pt x="4760" y="8513"/>
                        <a:pt x="4924" y="8513"/>
                      </a:cubicBezTo>
                      <a:cubicBezTo>
                        <a:pt x="5087" y="8513"/>
                        <a:pt x="5251" y="8534"/>
                        <a:pt x="5406" y="8575"/>
                      </a:cubicBezTo>
                      <a:cubicBezTo>
                        <a:pt x="5703" y="8670"/>
                        <a:pt x="6013" y="8706"/>
                        <a:pt x="6311" y="8706"/>
                      </a:cubicBezTo>
                      <a:cubicBezTo>
                        <a:pt x="7085" y="8706"/>
                        <a:pt x="7978" y="8051"/>
                        <a:pt x="8728" y="6896"/>
                      </a:cubicBezTo>
                      <a:cubicBezTo>
                        <a:pt x="9418" y="5837"/>
                        <a:pt x="9835" y="4587"/>
                        <a:pt x="9835" y="3622"/>
                      </a:cubicBezTo>
                      <a:cubicBezTo>
                        <a:pt x="9871" y="2920"/>
                        <a:pt x="9716" y="2301"/>
                        <a:pt x="9454" y="1753"/>
                      </a:cubicBezTo>
                      <a:cubicBezTo>
                        <a:pt x="9420" y="1677"/>
                        <a:pt x="9351" y="1637"/>
                        <a:pt x="9275" y="1637"/>
                      </a:cubicBezTo>
                      <a:cubicBezTo>
                        <a:pt x="9244" y="1637"/>
                        <a:pt x="9211" y="1644"/>
                        <a:pt x="9180" y="1658"/>
                      </a:cubicBezTo>
                      <a:cubicBezTo>
                        <a:pt x="9085" y="1705"/>
                        <a:pt x="9049" y="1824"/>
                        <a:pt x="9097" y="1932"/>
                      </a:cubicBezTo>
                      <a:cubicBezTo>
                        <a:pt x="9347" y="2420"/>
                        <a:pt x="9466" y="3003"/>
                        <a:pt x="9466" y="3622"/>
                      </a:cubicBezTo>
                      <a:cubicBezTo>
                        <a:pt x="9466" y="4503"/>
                        <a:pt x="9061" y="5682"/>
                        <a:pt x="8406" y="6670"/>
                      </a:cubicBezTo>
                      <a:cubicBezTo>
                        <a:pt x="7739" y="7694"/>
                        <a:pt x="6966" y="8313"/>
                        <a:pt x="6323" y="8313"/>
                      </a:cubicBezTo>
                      <a:cubicBezTo>
                        <a:pt x="6061" y="8313"/>
                        <a:pt x="5775" y="8266"/>
                        <a:pt x="5525" y="8194"/>
                      </a:cubicBezTo>
                      <a:cubicBezTo>
                        <a:pt x="5328" y="8135"/>
                        <a:pt x="5126" y="8105"/>
                        <a:pt x="4925" y="8105"/>
                      </a:cubicBezTo>
                      <a:cubicBezTo>
                        <a:pt x="4724" y="8105"/>
                        <a:pt x="4525" y="8135"/>
                        <a:pt x="4334" y="8194"/>
                      </a:cubicBezTo>
                      <a:cubicBezTo>
                        <a:pt x="4084" y="8266"/>
                        <a:pt x="3798" y="8313"/>
                        <a:pt x="3525" y="8313"/>
                      </a:cubicBezTo>
                      <a:cubicBezTo>
                        <a:pt x="2894" y="8313"/>
                        <a:pt x="2120" y="7694"/>
                        <a:pt x="1441" y="6670"/>
                      </a:cubicBezTo>
                      <a:cubicBezTo>
                        <a:pt x="786" y="5682"/>
                        <a:pt x="393" y="4503"/>
                        <a:pt x="393" y="3622"/>
                      </a:cubicBezTo>
                      <a:cubicBezTo>
                        <a:pt x="393" y="2789"/>
                        <a:pt x="631" y="2039"/>
                        <a:pt x="1060" y="1443"/>
                      </a:cubicBezTo>
                      <a:cubicBezTo>
                        <a:pt x="1429" y="955"/>
                        <a:pt x="1941" y="598"/>
                        <a:pt x="2453" y="467"/>
                      </a:cubicBezTo>
                      <a:cubicBezTo>
                        <a:pt x="2608" y="425"/>
                        <a:pt x="2783" y="405"/>
                        <a:pt x="2975" y="405"/>
                      </a:cubicBezTo>
                      <a:cubicBezTo>
                        <a:pt x="3270" y="405"/>
                        <a:pt x="3605" y="452"/>
                        <a:pt x="3965" y="539"/>
                      </a:cubicBezTo>
                      <a:cubicBezTo>
                        <a:pt x="4025" y="550"/>
                        <a:pt x="4096" y="574"/>
                        <a:pt x="4156" y="586"/>
                      </a:cubicBezTo>
                      <a:cubicBezTo>
                        <a:pt x="4165" y="587"/>
                        <a:pt x="4174" y="588"/>
                        <a:pt x="4183" y="588"/>
                      </a:cubicBezTo>
                      <a:cubicBezTo>
                        <a:pt x="4278" y="588"/>
                        <a:pt x="4361" y="529"/>
                        <a:pt x="4394" y="431"/>
                      </a:cubicBezTo>
                      <a:cubicBezTo>
                        <a:pt x="4406" y="336"/>
                        <a:pt x="4346" y="229"/>
                        <a:pt x="4239" y="193"/>
                      </a:cubicBezTo>
                      <a:lnTo>
                        <a:pt x="4060" y="158"/>
                      </a:lnTo>
                      <a:cubicBezTo>
                        <a:pt x="3674" y="52"/>
                        <a:pt x="3316" y="1"/>
                        <a:pt x="2993" y="1"/>
                      </a:cubicBezTo>
                      <a:close/>
                    </a:path>
                  </a:pathLst>
                </a:custGeom>
                <a:solidFill>
                  <a:schemeClr val="lt1"/>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225" name="Google Shape;225;p19"/>
                <p:cNvSpPr/>
                <p:nvPr/>
              </p:nvSpPr>
              <p:spPr>
                <a:xfrm>
                  <a:off x="3244375" y="2840250"/>
                  <a:ext cx="124416" cy="45727"/>
                </a:xfrm>
                <a:custGeom>
                  <a:rect b="b" l="l" r="r" t="t"/>
                  <a:pathLst>
                    <a:path extrusionOk="0" h="1440" w="3918">
                      <a:moveTo>
                        <a:pt x="1721" y="0"/>
                      </a:moveTo>
                      <a:cubicBezTo>
                        <a:pt x="1391" y="0"/>
                        <a:pt x="1027" y="53"/>
                        <a:pt x="632" y="154"/>
                      </a:cubicBezTo>
                      <a:cubicBezTo>
                        <a:pt x="477" y="189"/>
                        <a:pt x="334" y="213"/>
                        <a:pt x="191" y="237"/>
                      </a:cubicBezTo>
                      <a:cubicBezTo>
                        <a:pt x="96" y="249"/>
                        <a:pt x="1" y="356"/>
                        <a:pt x="12" y="463"/>
                      </a:cubicBezTo>
                      <a:cubicBezTo>
                        <a:pt x="35" y="563"/>
                        <a:pt x="120" y="643"/>
                        <a:pt x="218" y="643"/>
                      </a:cubicBezTo>
                      <a:cubicBezTo>
                        <a:pt x="225" y="643"/>
                        <a:pt x="232" y="643"/>
                        <a:pt x="239" y="642"/>
                      </a:cubicBezTo>
                      <a:cubicBezTo>
                        <a:pt x="405" y="630"/>
                        <a:pt x="572" y="582"/>
                        <a:pt x="727" y="547"/>
                      </a:cubicBezTo>
                      <a:cubicBezTo>
                        <a:pt x="1080" y="460"/>
                        <a:pt x="1412" y="413"/>
                        <a:pt x="1708" y="413"/>
                      </a:cubicBezTo>
                      <a:cubicBezTo>
                        <a:pt x="1901" y="413"/>
                        <a:pt x="2079" y="433"/>
                        <a:pt x="2239" y="475"/>
                      </a:cubicBezTo>
                      <a:cubicBezTo>
                        <a:pt x="2727" y="606"/>
                        <a:pt x="3203" y="928"/>
                        <a:pt x="3561" y="1368"/>
                      </a:cubicBezTo>
                      <a:cubicBezTo>
                        <a:pt x="3608" y="1416"/>
                        <a:pt x="3668" y="1439"/>
                        <a:pt x="3703" y="1439"/>
                      </a:cubicBezTo>
                      <a:cubicBezTo>
                        <a:pt x="3751" y="1439"/>
                        <a:pt x="3799" y="1428"/>
                        <a:pt x="3822" y="1404"/>
                      </a:cubicBezTo>
                      <a:cubicBezTo>
                        <a:pt x="3918" y="1309"/>
                        <a:pt x="3918" y="1189"/>
                        <a:pt x="3858" y="1106"/>
                      </a:cubicBezTo>
                      <a:cubicBezTo>
                        <a:pt x="3441" y="594"/>
                        <a:pt x="2894" y="225"/>
                        <a:pt x="2322" y="70"/>
                      </a:cubicBezTo>
                      <a:cubicBezTo>
                        <a:pt x="2138" y="23"/>
                        <a:pt x="1937" y="0"/>
                        <a:pt x="1721" y="0"/>
                      </a:cubicBezTo>
                      <a:close/>
                    </a:path>
                  </a:pathLst>
                </a:custGeom>
                <a:solidFill>
                  <a:schemeClr val="lt1"/>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226" name="Google Shape;226;p19"/>
                <p:cNvSpPr/>
                <p:nvPr/>
              </p:nvSpPr>
              <p:spPr>
                <a:xfrm>
                  <a:off x="3198267" y="2744477"/>
                  <a:ext cx="214378" cy="145279"/>
                </a:xfrm>
                <a:custGeom>
                  <a:rect b="b" l="l" r="r" t="t"/>
                  <a:pathLst>
                    <a:path extrusionOk="0" h="4575" w="6751">
                      <a:moveTo>
                        <a:pt x="4113" y="1"/>
                      </a:moveTo>
                      <a:cubicBezTo>
                        <a:pt x="3977" y="1"/>
                        <a:pt x="3841" y="10"/>
                        <a:pt x="3703" y="26"/>
                      </a:cubicBezTo>
                      <a:cubicBezTo>
                        <a:pt x="3060" y="74"/>
                        <a:pt x="2500" y="407"/>
                        <a:pt x="2060" y="1026"/>
                      </a:cubicBezTo>
                      <a:cubicBezTo>
                        <a:pt x="1786" y="1407"/>
                        <a:pt x="1643" y="1777"/>
                        <a:pt x="1607" y="1884"/>
                      </a:cubicBezTo>
                      <a:lnTo>
                        <a:pt x="1083" y="2693"/>
                      </a:lnTo>
                      <a:cubicBezTo>
                        <a:pt x="929" y="2241"/>
                        <a:pt x="786" y="1955"/>
                        <a:pt x="774" y="1943"/>
                      </a:cubicBezTo>
                      <a:cubicBezTo>
                        <a:pt x="742" y="1871"/>
                        <a:pt x="666" y="1837"/>
                        <a:pt x="595" y="1837"/>
                      </a:cubicBezTo>
                      <a:cubicBezTo>
                        <a:pt x="560" y="1837"/>
                        <a:pt x="527" y="1844"/>
                        <a:pt x="500" y="1860"/>
                      </a:cubicBezTo>
                      <a:cubicBezTo>
                        <a:pt x="393" y="1896"/>
                        <a:pt x="369" y="2039"/>
                        <a:pt x="417" y="2122"/>
                      </a:cubicBezTo>
                      <a:cubicBezTo>
                        <a:pt x="417" y="2134"/>
                        <a:pt x="869" y="3015"/>
                        <a:pt x="964" y="4158"/>
                      </a:cubicBezTo>
                      <a:cubicBezTo>
                        <a:pt x="810" y="4146"/>
                        <a:pt x="667" y="4098"/>
                        <a:pt x="560" y="4063"/>
                      </a:cubicBezTo>
                      <a:cubicBezTo>
                        <a:pt x="429" y="4003"/>
                        <a:pt x="381" y="3944"/>
                        <a:pt x="381" y="3920"/>
                      </a:cubicBezTo>
                      <a:cubicBezTo>
                        <a:pt x="381" y="3824"/>
                        <a:pt x="286" y="3729"/>
                        <a:pt x="191" y="3729"/>
                      </a:cubicBezTo>
                      <a:cubicBezTo>
                        <a:pt x="83" y="3729"/>
                        <a:pt x="0" y="3824"/>
                        <a:pt x="0" y="3920"/>
                      </a:cubicBezTo>
                      <a:cubicBezTo>
                        <a:pt x="0" y="4039"/>
                        <a:pt x="60" y="4265"/>
                        <a:pt x="393" y="4432"/>
                      </a:cubicBezTo>
                      <a:cubicBezTo>
                        <a:pt x="607" y="4515"/>
                        <a:pt x="893" y="4575"/>
                        <a:pt x="1191" y="4575"/>
                      </a:cubicBezTo>
                      <a:cubicBezTo>
                        <a:pt x="1488" y="4575"/>
                        <a:pt x="1750" y="4515"/>
                        <a:pt x="1976" y="4432"/>
                      </a:cubicBezTo>
                      <a:cubicBezTo>
                        <a:pt x="2334" y="4265"/>
                        <a:pt x="2381" y="4039"/>
                        <a:pt x="2381" y="3920"/>
                      </a:cubicBezTo>
                      <a:cubicBezTo>
                        <a:pt x="2381" y="3824"/>
                        <a:pt x="2286" y="3729"/>
                        <a:pt x="2179" y="3729"/>
                      </a:cubicBezTo>
                      <a:cubicBezTo>
                        <a:pt x="2084" y="3729"/>
                        <a:pt x="1988" y="3824"/>
                        <a:pt x="1988" y="3920"/>
                      </a:cubicBezTo>
                      <a:cubicBezTo>
                        <a:pt x="1988" y="3944"/>
                        <a:pt x="1941" y="4003"/>
                        <a:pt x="1810" y="4063"/>
                      </a:cubicBezTo>
                      <a:cubicBezTo>
                        <a:pt x="1691" y="4122"/>
                        <a:pt x="1548" y="4146"/>
                        <a:pt x="1381" y="4158"/>
                      </a:cubicBezTo>
                      <a:cubicBezTo>
                        <a:pt x="1345" y="3801"/>
                        <a:pt x="1286" y="3479"/>
                        <a:pt x="1226" y="3193"/>
                      </a:cubicBezTo>
                      <a:lnTo>
                        <a:pt x="1917" y="2158"/>
                      </a:lnTo>
                      <a:cubicBezTo>
                        <a:pt x="1941" y="2158"/>
                        <a:pt x="1976" y="2169"/>
                        <a:pt x="2048" y="2181"/>
                      </a:cubicBezTo>
                      <a:cubicBezTo>
                        <a:pt x="2167" y="2229"/>
                        <a:pt x="2334" y="2312"/>
                        <a:pt x="2512" y="2420"/>
                      </a:cubicBezTo>
                      <a:cubicBezTo>
                        <a:pt x="2977" y="2693"/>
                        <a:pt x="3584" y="3027"/>
                        <a:pt x="4251" y="3027"/>
                      </a:cubicBezTo>
                      <a:cubicBezTo>
                        <a:pt x="4477" y="3027"/>
                        <a:pt x="4715" y="2991"/>
                        <a:pt x="4953" y="2896"/>
                      </a:cubicBezTo>
                      <a:cubicBezTo>
                        <a:pt x="6441" y="2312"/>
                        <a:pt x="6739" y="431"/>
                        <a:pt x="6739" y="348"/>
                      </a:cubicBezTo>
                      <a:cubicBezTo>
                        <a:pt x="6751" y="312"/>
                        <a:pt x="6727" y="229"/>
                        <a:pt x="6644" y="193"/>
                      </a:cubicBezTo>
                      <a:cubicBezTo>
                        <a:pt x="6614" y="169"/>
                        <a:pt x="6578" y="157"/>
                        <a:pt x="6541" y="157"/>
                      </a:cubicBezTo>
                      <a:cubicBezTo>
                        <a:pt x="6504" y="157"/>
                        <a:pt x="6465" y="169"/>
                        <a:pt x="6429" y="193"/>
                      </a:cubicBezTo>
                      <a:cubicBezTo>
                        <a:pt x="6298" y="275"/>
                        <a:pt x="6157" y="307"/>
                        <a:pt x="5995" y="307"/>
                      </a:cubicBezTo>
                      <a:cubicBezTo>
                        <a:pt x="5805" y="307"/>
                        <a:pt x="5586" y="263"/>
                        <a:pt x="5322" y="205"/>
                      </a:cubicBezTo>
                      <a:cubicBezTo>
                        <a:pt x="5274" y="193"/>
                        <a:pt x="5239" y="193"/>
                        <a:pt x="5191" y="169"/>
                      </a:cubicBezTo>
                      <a:cubicBezTo>
                        <a:pt x="5177" y="166"/>
                        <a:pt x="5163" y="165"/>
                        <a:pt x="5149" y="165"/>
                      </a:cubicBezTo>
                      <a:cubicBezTo>
                        <a:pt x="5057" y="165"/>
                        <a:pt x="4974" y="231"/>
                        <a:pt x="4953" y="324"/>
                      </a:cubicBezTo>
                      <a:cubicBezTo>
                        <a:pt x="4917" y="431"/>
                        <a:pt x="5001" y="526"/>
                        <a:pt x="5096" y="562"/>
                      </a:cubicBezTo>
                      <a:cubicBezTo>
                        <a:pt x="5144" y="574"/>
                        <a:pt x="5191" y="574"/>
                        <a:pt x="5239" y="586"/>
                      </a:cubicBezTo>
                      <a:cubicBezTo>
                        <a:pt x="5513" y="648"/>
                        <a:pt x="5761" y="703"/>
                        <a:pt x="6002" y="703"/>
                      </a:cubicBezTo>
                      <a:cubicBezTo>
                        <a:pt x="6085" y="703"/>
                        <a:pt x="6168" y="697"/>
                        <a:pt x="6251" y="681"/>
                      </a:cubicBezTo>
                      <a:lnTo>
                        <a:pt x="6251" y="681"/>
                      </a:lnTo>
                      <a:cubicBezTo>
                        <a:pt x="6096" y="1217"/>
                        <a:pt x="5691" y="2217"/>
                        <a:pt x="4786" y="2550"/>
                      </a:cubicBezTo>
                      <a:cubicBezTo>
                        <a:pt x="4600" y="2622"/>
                        <a:pt x="4417" y="2652"/>
                        <a:pt x="4237" y="2652"/>
                      </a:cubicBezTo>
                      <a:cubicBezTo>
                        <a:pt x="3671" y="2652"/>
                        <a:pt x="3146" y="2351"/>
                        <a:pt x="2703" y="2098"/>
                      </a:cubicBezTo>
                      <a:cubicBezTo>
                        <a:pt x="2465" y="1955"/>
                        <a:pt x="2262" y="1836"/>
                        <a:pt x="2084" y="1777"/>
                      </a:cubicBezTo>
                      <a:cubicBezTo>
                        <a:pt x="2286" y="1336"/>
                        <a:pt x="2810" y="503"/>
                        <a:pt x="3727" y="431"/>
                      </a:cubicBezTo>
                      <a:cubicBezTo>
                        <a:pt x="3850" y="420"/>
                        <a:pt x="3970" y="415"/>
                        <a:pt x="4092" y="415"/>
                      </a:cubicBezTo>
                      <a:cubicBezTo>
                        <a:pt x="4241" y="415"/>
                        <a:pt x="4391" y="423"/>
                        <a:pt x="4548" y="443"/>
                      </a:cubicBezTo>
                      <a:cubicBezTo>
                        <a:pt x="4556" y="444"/>
                        <a:pt x="4564" y="444"/>
                        <a:pt x="4571" y="444"/>
                      </a:cubicBezTo>
                      <a:cubicBezTo>
                        <a:pt x="4670" y="444"/>
                        <a:pt x="4763" y="375"/>
                        <a:pt x="4774" y="264"/>
                      </a:cubicBezTo>
                      <a:cubicBezTo>
                        <a:pt x="4786" y="157"/>
                        <a:pt x="4715" y="50"/>
                        <a:pt x="4596" y="38"/>
                      </a:cubicBezTo>
                      <a:cubicBezTo>
                        <a:pt x="4430" y="13"/>
                        <a:pt x="4271" y="1"/>
                        <a:pt x="4113" y="1"/>
                      </a:cubicBezTo>
                      <a:close/>
                    </a:path>
                  </a:pathLst>
                </a:custGeom>
                <a:solidFill>
                  <a:schemeClr val="lt1"/>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grpSp>
      </p:grpSp>
      <p:grpSp>
        <p:nvGrpSpPr>
          <p:cNvPr id="227" name="Google Shape;227;p19"/>
          <p:cNvGrpSpPr/>
          <p:nvPr/>
        </p:nvGrpSpPr>
        <p:grpSpPr>
          <a:xfrm>
            <a:off x="124125" y="2371197"/>
            <a:ext cx="2844713" cy="822503"/>
            <a:chOff x="167788" y="2371197"/>
            <a:chExt cx="2844713" cy="822503"/>
          </a:xfrm>
        </p:grpSpPr>
        <p:sp>
          <p:nvSpPr>
            <p:cNvPr id="228" name="Google Shape;228;p19"/>
            <p:cNvSpPr/>
            <p:nvPr/>
          </p:nvSpPr>
          <p:spPr>
            <a:xfrm>
              <a:off x="333200" y="2451500"/>
              <a:ext cx="2679300" cy="742200"/>
            </a:xfrm>
            <a:prstGeom prst="roundRect">
              <a:avLst>
                <a:gd fmla="val 16667" name="adj"/>
              </a:avLst>
            </a:prstGeom>
            <a:solidFill>
              <a:schemeClr val="lt2"/>
            </a:solidFill>
            <a:ln cap="flat" cmpd="sng" w="28575">
              <a:solidFill>
                <a:srgbClr val="FC461A"/>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229" name="Google Shape;229;p19"/>
            <p:cNvSpPr txBox="1"/>
            <p:nvPr/>
          </p:nvSpPr>
          <p:spPr>
            <a:xfrm>
              <a:off x="594200" y="2461441"/>
              <a:ext cx="2310000" cy="650700"/>
            </a:xfrm>
            <a:prstGeom prst="rect">
              <a:avLst/>
            </a:prstGeom>
            <a:noFill/>
            <a:ln>
              <a:noFill/>
            </a:ln>
          </p:spPr>
          <p:txBody>
            <a:bodyPr anchorCtr="0" anchor="t" bIns="93500" lIns="93500" spcFirstLastPara="1" rIns="93500" wrap="square" tIns="93500">
              <a:spAutoFit/>
            </a:bodyPr>
            <a:lstStyle/>
            <a:p>
              <a:pPr indent="0" lvl="0" marL="0" rtl="0" algn="l">
                <a:spcBef>
                  <a:spcPts val="0"/>
                </a:spcBef>
                <a:spcAft>
                  <a:spcPts val="0"/>
                </a:spcAft>
                <a:buNone/>
              </a:pPr>
              <a:r>
                <a:rPr lang="en" sz="1000">
                  <a:solidFill>
                    <a:srgbClr val="FC461A"/>
                  </a:solidFill>
                </a:rPr>
                <a:t>What does this model tell you? How do you know? Why is it helpful? What doesn’t this model tell you?</a:t>
              </a:r>
              <a:endParaRPr sz="1000">
                <a:solidFill>
                  <a:srgbClr val="FC461A"/>
                </a:solidFill>
              </a:endParaRPr>
            </a:p>
          </p:txBody>
        </p:sp>
        <p:grpSp>
          <p:nvGrpSpPr>
            <p:cNvPr id="230" name="Google Shape;230;p19"/>
            <p:cNvGrpSpPr/>
            <p:nvPr/>
          </p:nvGrpSpPr>
          <p:grpSpPr>
            <a:xfrm>
              <a:off x="167788" y="2371197"/>
              <a:ext cx="426300" cy="424842"/>
              <a:chOff x="791325" y="2610875"/>
              <a:chExt cx="426300" cy="424800"/>
            </a:xfrm>
          </p:grpSpPr>
          <p:sp>
            <p:nvSpPr>
              <p:cNvPr id="231" name="Google Shape;231;p19"/>
              <p:cNvSpPr/>
              <p:nvPr/>
            </p:nvSpPr>
            <p:spPr>
              <a:xfrm>
                <a:off x="791325" y="2610875"/>
                <a:ext cx="426300" cy="424800"/>
              </a:xfrm>
              <a:prstGeom prst="ellipse">
                <a:avLst/>
              </a:prstGeom>
              <a:solidFill>
                <a:srgbClr val="FC461A"/>
              </a:solidFill>
              <a:ln cap="flat" cmpd="sng" w="28575">
                <a:solidFill>
                  <a:srgbClr val="FFFFFF"/>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nvGrpSpPr>
              <p:cNvPr id="232" name="Google Shape;232;p19"/>
              <p:cNvGrpSpPr/>
              <p:nvPr/>
            </p:nvGrpSpPr>
            <p:grpSpPr>
              <a:xfrm>
                <a:off x="857092" y="2677419"/>
                <a:ext cx="294766" cy="291711"/>
                <a:chOff x="1745217" y="1515471"/>
                <a:chExt cx="343269" cy="342505"/>
              </a:xfrm>
            </p:grpSpPr>
            <p:sp>
              <p:nvSpPr>
                <p:cNvPr id="233" name="Google Shape;233;p19"/>
                <p:cNvSpPr/>
                <p:nvPr/>
              </p:nvSpPr>
              <p:spPr>
                <a:xfrm>
                  <a:off x="1854448" y="1647096"/>
                  <a:ext cx="22012" cy="21630"/>
                </a:xfrm>
                <a:custGeom>
                  <a:rect b="b" l="l" r="r" t="t"/>
                  <a:pathLst>
                    <a:path extrusionOk="0" h="679" w="691">
                      <a:moveTo>
                        <a:pt x="346" y="0"/>
                      </a:moveTo>
                      <a:cubicBezTo>
                        <a:pt x="155" y="0"/>
                        <a:pt x="0" y="155"/>
                        <a:pt x="0" y="345"/>
                      </a:cubicBezTo>
                      <a:cubicBezTo>
                        <a:pt x="0" y="536"/>
                        <a:pt x="155" y="679"/>
                        <a:pt x="346" y="679"/>
                      </a:cubicBezTo>
                      <a:cubicBezTo>
                        <a:pt x="536" y="679"/>
                        <a:pt x="691" y="536"/>
                        <a:pt x="691" y="345"/>
                      </a:cubicBezTo>
                      <a:cubicBezTo>
                        <a:pt x="691" y="155"/>
                        <a:pt x="536" y="0"/>
                        <a:pt x="346" y="0"/>
                      </a:cubicBezTo>
                      <a:close/>
                    </a:path>
                  </a:pathLst>
                </a:custGeom>
                <a:solidFill>
                  <a:srgbClr val="000000">
                    <a:alpha val="0"/>
                  </a:srgbClr>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234" name="Google Shape;234;p19"/>
                <p:cNvSpPr/>
                <p:nvPr/>
              </p:nvSpPr>
              <p:spPr>
                <a:xfrm>
                  <a:off x="1906021" y="1647096"/>
                  <a:ext cx="21661" cy="21630"/>
                </a:xfrm>
                <a:custGeom>
                  <a:rect b="b" l="l" r="r" t="t"/>
                  <a:pathLst>
                    <a:path extrusionOk="0" h="679" w="680">
                      <a:moveTo>
                        <a:pt x="334" y="0"/>
                      </a:moveTo>
                      <a:cubicBezTo>
                        <a:pt x="143" y="0"/>
                        <a:pt x="0" y="155"/>
                        <a:pt x="0" y="345"/>
                      </a:cubicBezTo>
                      <a:cubicBezTo>
                        <a:pt x="0" y="536"/>
                        <a:pt x="143" y="679"/>
                        <a:pt x="334" y="679"/>
                      </a:cubicBezTo>
                      <a:cubicBezTo>
                        <a:pt x="524" y="679"/>
                        <a:pt x="679" y="536"/>
                        <a:pt x="679" y="345"/>
                      </a:cubicBezTo>
                      <a:cubicBezTo>
                        <a:pt x="679" y="155"/>
                        <a:pt x="524" y="0"/>
                        <a:pt x="334" y="0"/>
                      </a:cubicBezTo>
                      <a:close/>
                    </a:path>
                  </a:pathLst>
                </a:custGeom>
                <a:solidFill>
                  <a:srgbClr val="000000">
                    <a:alpha val="0"/>
                  </a:srgbClr>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235" name="Google Shape;235;p19"/>
                <p:cNvSpPr/>
                <p:nvPr/>
              </p:nvSpPr>
              <p:spPr>
                <a:xfrm>
                  <a:off x="1956830" y="1647096"/>
                  <a:ext cx="22044" cy="21630"/>
                </a:xfrm>
                <a:custGeom>
                  <a:rect b="b" l="l" r="r" t="t"/>
                  <a:pathLst>
                    <a:path extrusionOk="0" h="679" w="692">
                      <a:moveTo>
                        <a:pt x="346" y="0"/>
                      </a:moveTo>
                      <a:cubicBezTo>
                        <a:pt x="156" y="0"/>
                        <a:pt x="1" y="155"/>
                        <a:pt x="1" y="345"/>
                      </a:cubicBezTo>
                      <a:cubicBezTo>
                        <a:pt x="1" y="536"/>
                        <a:pt x="156" y="679"/>
                        <a:pt x="346" y="679"/>
                      </a:cubicBezTo>
                      <a:cubicBezTo>
                        <a:pt x="537" y="679"/>
                        <a:pt x="691" y="536"/>
                        <a:pt x="691" y="345"/>
                      </a:cubicBezTo>
                      <a:cubicBezTo>
                        <a:pt x="691" y="155"/>
                        <a:pt x="537" y="0"/>
                        <a:pt x="346" y="0"/>
                      </a:cubicBezTo>
                      <a:close/>
                    </a:path>
                  </a:pathLst>
                </a:custGeom>
                <a:solidFill>
                  <a:srgbClr val="000000">
                    <a:alpha val="0"/>
                  </a:srgbClr>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236" name="Google Shape;236;p19"/>
                <p:cNvSpPr/>
                <p:nvPr/>
              </p:nvSpPr>
              <p:spPr>
                <a:xfrm>
                  <a:off x="1745217" y="1515471"/>
                  <a:ext cx="343269" cy="342505"/>
                </a:xfrm>
                <a:custGeom>
                  <a:rect b="b" l="l" r="r" t="t"/>
                  <a:pathLst>
                    <a:path extrusionOk="0" h="10752" w="10776">
                      <a:moveTo>
                        <a:pt x="5382" y="1"/>
                      </a:moveTo>
                      <a:cubicBezTo>
                        <a:pt x="3953" y="1"/>
                        <a:pt x="2608" y="453"/>
                        <a:pt x="1596" y="1286"/>
                      </a:cubicBezTo>
                      <a:cubicBezTo>
                        <a:pt x="560" y="2144"/>
                        <a:pt x="0" y="3251"/>
                        <a:pt x="0" y="4465"/>
                      </a:cubicBezTo>
                      <a:cubicBezTo>
                        <a:pt x="0" y="5513"/>
                        <a:pt x="465" y="6561"/>
                        <a:pt x="1274" y="7359"/>
                      </a:cubicBezTo>
                      <a:cubicBezTo>
                        <a:pt x="2072" y="8121"/>
                        <a:pt x="3120" y="8645"/>
                        <a:pt x="4298" y="8835"/>
                      </a:cubicBezTo>
                      <a:cubicBezTo>
                        <a:pt x="4310" y="9442"/>
                        <a:pt x="4108" y="10014"/>
                        <a:pt x="3703" y="10478"/>
                      </a:cubicBezTo>
                      <a:cubicBezTo>
                        <a:pt x="3655" y="10514"/>
                        <a:pt x="3644" y="10597"/>
                        <a:pt x="3679" y="10657"/>
                      </a:cubicBezTo>
                      <a:cubicBezTo>
                        <a:pt x="3703" y="10704"/>
                        <a:pt x="3763" y="10752"/>
                        <a:pt x="3834" y="10752"/>
                      </a:cubicBezTo>
                      <a:cubicBezTo>
                        <a:pt x="5025" y="10752"/>
                        <a:pt x="6084" y="9966"/>
                        <a:pt x="6442" y="8835"/>
                      </a:cubicBezTo>
                      <a:cubicBezTo>
                        <a:pt x="7406" y="8668"/>
                        <a:pt x="8287" y="8299"/>
                        <a:pt x="9013" y="7752"/>
                      </a:cubicBezTo>
                      <a:cubicBezTo>
                        <a:pt x="9097" y="7692"/>
                        <a:pt x="9109" y="7585"/>
                        <a:pt x="9049" y="7513"/>
                      </a:cubicBezTo>
                      <a:cubicBezTo>
                        <a:pt x="9014" y="7465"/>
                        <a:pt x="8963" y="7441"/>
                        <a:pt x="8913" y="7441"/>
                      </a:cubicBezTo>
                      <a:cubicBezTo>
                        <a:pt x="8877" y="7441"/>
                        <a:pt x="8841" y="7453"/>
                        <a:pt x="8811" y="7478"/>
                      </a:cubicBezTo>
                      <a:cubicBezTo>
                        <a:pt x="8096" y="8014"/>
                        <a:pt x="7215" y="8371"/>
                        <a:pt x="6275" y="8502"/>
                      </a:cubicBezTo>
                      <a:cubicBezTo>
                        <a:pt x="6203" y="8525"/>
                        <a:pt x="6156" y="8561"/>
                        <a:pt x="6132" y="8621"/>
                      </a:cubicBezTo>
                      <a:cubicBezTo>
                        <a:pt x="5894" y="9549"/>
                        <a:pt x="5120" y="10216"/>
                        <a:pt x="4215" y="10371"/>
                      </a:cubicBezTo>
                      <a:cubicBezTo>
                        <a:pt x="4537" y="9859"/>
                        <a:pt x="4703" y="9264"/>
                        <a:pt x="4644" y="8656"/>
                      </a:cubicBezTo>
                      <a:cubicBezTo>
                        <a:pt x="4644" y="8585"/>
                        <a:pt x="4572" y="8502"/>
                        <a:pt x="4489" y="8490"/>
                      </a:cubicBezTo>
                      <a:cubicBezTo>
                        <a:pt x="2084" y="8144"/>
                        <a:pt x="346" y="6442"/>
                        <a:pt x="346" y="4430"/>
                      </a:cubicBezTo>
                      <a:cubicBezTo>
                        <a:pt x="346" y="2156"/>
                        <a:pt x="2608" y="310"/>
                        <a:pt x="5382" y="310"/>
                      </a:cubicBezTo>
                      <a:cubicBezTo>
                        <a:pt x="8168" y="310"/>
                        <a:pt x="10430" y="2156"/>
                        <a:pt x="10430" y="4430"/>
                      </a:cubicBezTo>
                      <a:cubicBezTo>
                        <a:pt x="10430" y="5370"/>
                        <a:pt x="10025" y="6287"/>
                        <a:pt x="9311" y="7013"/>
                      </a:cubicBezTo>
                      <a:cubicBezTo>
                        <a:pt x="9251" y="7097"/>
                        <a:pt x="9251" y="7192"/>
                        <a:pt x="9311" y="7252"/>
                      </a:cubicBezTo>
                      <a:cubicBezTo>
                        <a:pt x="9353" y="7281"/>
                        <a:pt x="9397" y="7296"/>
                        <a:pt x="9439" y="7296"/>
                      </a:cubicBezTo>
                      <a:cubicBezTo>
                        <a:pt x="9481" y="7296"/>
                        <a:pt x="9519" y="7281"/>
                        <a:pt x="9549" y="7252"/>
                      </a:cubicBezTo>
                      <a:cubicBezTo>
                        <a:pt x="10347" y="6466"/>
                        <a:pt x="10775" y="5454"/>
                        <a:pt x="10775" y="4430"/>
                      </a:cubicBezTo>
                      <a:cubicBezTo>
                        <a:pt x="10775" y="3263"/>
                        <a:pt x="10204" y="2144"/>
                        <a:pt x="9180" y="1286"/>
                      </a:cubicBezTo>
                      <a:cubicBezTo>
                        <a:pt x="8168" y="453"/>
                        <a:pt x="6811" y="1"/>
                        <a:pt x="5382" y="1"/>
                      </a:cubicBezTo>
                      <a:close/>
                    </a:path>
                  </a:pathLst>
                </a:custGeom>
                <a:solidFill>
                  <a:srgbClr val="000000">
                    <a:alpha val="0"/>
                  </a:srgbClr>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grpSp>
      </p:grpSp>
      <p:grpSp>
        <p:nvGrpSpPr>
          <p:cNvPr id="237" name="Google Shape;237;p19"/>
          <p:cNvGrpSpPr/>
          <p:nvPr/>
        </p:nvGrpSpPr>
        <p:grpSpPr>
          <a:xfrm>
            <a:off x="59051" y="3739475"/>
            <a:ext cx="2909787" cy="869450"/>
            <a:chOff x="224376" y="3694925"/>
            <a:chExt cx="2909787" cy="869450"/>
          </a:xfrm>
        </p:grpSpPr>
        <p:sp>
          <p:nvSpPr>
            <p:cNvPr id="238" name="Google Shape;238;p19"/>
            <p:cNvSpPr/>
            <p:nvPr/>
          </p:nvSpPr>
          <p:spPr>
            <a:xfrm>
              <a:off x="454863" y="3790675"/>
              <a:ext cx="2679300" cy="754200"/>
            </a:xfrm>
            <a:prstGeom prst="roundRect">
              <a:avLst>
                <a:gd fmla="val 16667" name="adj"/>
              </a:avLst>
            </a:prstGeom>
            <a:solidFill>
              <a:schemeClr val="lt2"/>
            </a:solidFill>
            <a:ln cap="flat" cmpd="sng" w="28575">
              <a:solidFill>
                <a:srgbClr val="38761D"/>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sz="1500"/>
            </a:p>
          </p:txBody>
        </p:sp>
        <p:sp>
          <p:nvSpPr>
            <p:cNvPr id="239" name="Google Shape;239;p19"/>
            <p:cNvSpPr txBox="1"/>
            <p:nvPr/>
          </p:nvSpPr>
          <p:spPr>
            <a:xfrm>
              <a:off x="585349" y="3759775"/>
              <a:ext cx="2536500" cy="804600"/>
            </a:xfrm>
            <a:prstGeom prst="rect">
              <a:avLst/>
            </a:prstGeom>
            <a:noFill/>
            <a:ln>
              <a:noFill/>
            </a:ln>
          </p:spPr>
          <p:txBody>
            <a:bodyPr anchorCtr="0" anchor="t" bIns="93500" lIns="93500" spcFirstLastPara="1" rIns="93500" wrap="square" tIns="93500">
              <a:spAutoFit/>
            </a:bodyPr>
            <a:lstStyle/>
            <a:p>
              <a:pPr indent="0" lvl="0" marL="0" rtl="0" algn="l">
                <a:spcBef>
                  <a:spcPts val="0"/>
                </a:spcBef>
                <a:spcAft>
                  <a:spcPts val="0"/>
                </a:spcAft>
                <a:buNone/>
              </a:pPr>
              <a:r>
                <a:rPr lang="en" sz="1000">
                  <a:solidFill>
                    <a:srgbClr val="38761D"/>
                  </a:solidFill>
                </a:rPr>
                <a:t>Students think about the affordances and limitations of certain models. Students will consider how their model relates to this complex SSI</a:t>
              </a:r>
              <a:endParaRPr sz="1000">
                <a:solidFill>
                  <a:srgbClr val="38761D"/>
                </a:solidFill>
              </a:endParaRPr>
            </a:p>
          </p:txBody>
        </p:sp>
        <p:sp>
          <p:nvSpPr>
            <p:cNvPr id="240" name="Google Shape;240;p19"/>
            <p:cNvSpPr/>
            <p:nvPr/>
          </p:nvSpPr>
          <p:spPr>
            <a:xfrm>
              <a:off x="224376" y="3694925"/>
              <a:ext cx="426300" cy="424800"/>
            </a:xfrm>
            <a:prstGeom prst="ellipse">
              <a:avLst/>
            </a:prstGeom>
            <a:solidFill>
              <a:srgbClr val="38761D"/>
            </a:solidFill>
            <a:ln cap="flat" cmpd="sng" w="28575">
              <a:solidFill>
                <a:srgbClr val="FFFFFF"/>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nvGrpSpPr>
            <p:cNvPr id="241" name="Google Shape;241;p19"/>
            <p:cNvGrpSpPr/>
            <p:nvPr/>
          </p:nvGrpSpPr>
          <p:grpSpPr>
            <a:xfrm>
              <a:off x="290051" y="3778461"/>
              <a:ext cx="294949" cy="257729"/>
              <a:chOff x="6015523" y="3714217"/>
              <a:chExt cx="557665" cy="516387"/>
            </a:xfrm>
          </p:grpSpPr>
          <p:grpSp>
            <p:nvGrpSpPr>
              <p:cNvPr id="242" name="Google Shape;242;p19"/>
              <p:cNvGrpSpPr/>
              <p:nvPr/>
            </p:nvGrpSpPr>
            <p:grpSpPr>
              <a:xfrm>
                <a:off x="6036094" y="3716980"/>
                <a:ext cx="529822" cy="510480"/>
                <a:chOff x="3148311" y="-545634"/>
                <a:chExt cx="1006118" cy="969572"/>
              </a:xfrm>
            </p:grpSpPr>
            <p:sp>
              <p:nvSpPr>
                <p:cNvPr id="243" name="Google Shape;243;p19"/>
                <p:cNvSpPr/>
                <p:nvPr/>
              </p:nvSpPr>
              <p:spPr>
                <a:xfrm>
                  <a:off x="3497808" y="-545634"/>
                  <a:ext cx="152012" cy="122083"/>
                </a:xfrm>
                <a:custGeom>
                  <a:rect b="b" l="l" r="r" t="t"/>
                  <a:pathLst>
                    <a:path extrusionOk="0" h="11144" w="13876">
                      <a:moveTo>
                        <a:pt x="11055" y="0"/>
                      </a:moveTo>
                      <a:cubicBezTo>
                        <a:pt x="9600" y="71"/>
                        <a:pt x="8127" y="213"/>
                        <a:pt x="6654" y="426"/>
                      </a:cubicBezTo>
                      <a:cubicBezTo>
                        <a:pt x="4401" y="746"/>
                        <a:pt x="2165" y="1225"/>
                        <a:pt x="1" y="1863"/>
                      </a:cubicBezTo>
                      <a:lnTo>
                        <a:pt x="54" y="2307"/>
                      </a:lnTo>
                      <a:lnTo>
                        <a:pt x="2165" y="2396"/>
                      </a:lnTo>
                      <a:lnTo>
                        <a:pt x="1739" y="4117"/>
                      </a:lnTo>
                      <a:lnTo>
                        <a:pt x="3194" y="4401"/>
                      </a:lnTo>
                      <a:lnTo>
                        <a:pt x="1828" y="5146"/>
                      </a:lnTo>
                      <a:cubicBezTo>
                        <a:pt x="2893" y="6015"/>
                        <a:pt x="1207" y="7417"/>
                        <a:pt x="2538" y="8393"/>
                      </a:cubicBezTo>
                      <a:cubicBezTo>
                        <a:pt x="3088" y="8783"/>
                        <a:pt x="3088" y="9937"/>
                        <a:pt x="3301" y="10611"/>
                      </a:cubicBezTo>
                      <a:lnTo>
                        <a:pt x="6335" y="11143"/>
                      </a:lnTo>
                      <a:cubicBezTo>
                        <a:pt x="6583" y="10611"/>
                        <a:pt x="6832" y="10061"/>
                        <a:pt x="7098" y="9493"/>
                      </a:cubicBezTo>
                      <a:cubicBezTo>
                        <a:pt x="7670" y="8245"/>
                        <a:pt x="7649" y="6456"/>
                        <a:pt x="9632" y="6456"/>
                      </a:cubicBezTo>
                      <a:cubicBezTo>
                        <a:pt x="9679" y="6456"/>
                        <a:pt x="9728" y="6457"/>
                        <a:pt x="9777" y="6459"/>
                      </a:cubicBezTo>
                      <a:cubicBezTo>
                        <a:pt x="10380" y="5217"/>
                        <a:pt x="11410" y="4791"/>
                        <a:pt x="12723" y="4685"/>
                      </a:cubicBezTo>
                      <a:cubicBezTo>
                        <a:pt x="13113" y="4649"/>
                        <a:pt x="13450" y="3939"/>
                        <a:pt x="13876" y="3443"/>
                      </a:cubicBezTo>
                      <a:cubicBezTo>
                        <a:pt x="13166" y="2378"/>
                        <a:pt x="12687" y="1012"/>
                        <a:pt x="11729" y="391"/>
                      </a:cubicBezTo>
                      <a:cubicBezTo>
                        <a:pt x="11516" y="249"/>
                        <a:pt x="11285" y="125"/>
                        <a:pt x="11055" y="0"/>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244" name="Google Shape;244;p19"/>
                <p:cNvSpPr/>
                <p:nvPr/>
              </p:nvSpPr>
              <p:spPr>
                <a:xfrm>
                  <a:off x="3779659" y="-441254"/>
                  <a:ext cx="74264" cy="69794"/>
                </a:xfrm>
                <a:custGeom>
                  <a:rect b="b" l="l" r="r" t="t"/>
                  <a:pathLst>
                    <a:path extrusionOk="0" h="6371" w="6779">
                      <a:moveTo>
                        <a:pt x="870" y="1"/>
                      </a:moveTo>
                      <a:lnTo>
                        <a:pt x="1" y="1154"/>
                      </a:lnTo>
                      <a:lnTo>
                        <a:pt x="1509" y="2698"/>
                      </a:lnTo>
                      <a:lnTo>
                        <a:pt x="2272" y="3283"/>
                      </a:lnTo>
                      <a:cubicBezTo>
                        <a:pt x="3567" y="3922"/>
                        <a:pt x="3301" y="5625"/>
                        <a:pt x="4436" y="6370"/>
                      </a:cubicBezTo>
                      <a:cubicBezTo>
                        <a:pt x="4880" y="5341"/>
                        <a:pt x="5838" y="5554"/>
                        <a:pt x="6654" y="5377"/>
                      </a:cubicBezTo>
                      <a:cubicBezTo>
                        <a:pt x="6778" y="4117"/>
                        <a:pt x="5732" y="3549"/>
                        <a:pt x="4933" y="3265"/>
                      </a:cubicBezTo>
                      <a:cubicBezTo>
                        <a:pt x="3762" y="2875"/>
                        <a:pt x="2928" y="2360"/>
                        <a:pt x="2325" y="1278"/>
                      </a:cubicBezTo>
                      <a:cubicBezTo>
                        <a:pt x="2023" y="746"/>
                        <a:pt x="1367" y="426"/>
                        <a:pt x="870" y="1"/>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245" name="Google Shape;245;p19"/>
                <p:cNvSpPr/>
                <p:nvPr/>
              </p:nvSpPr>
              <p:spPr>
                <a:xfrm>
                  <a:off x="3658562" y="-488295"/>
                  <a:ext cx="47632" cy="25284"/>
                </a:xfrm>
                <a:custGeom>
                  <a:rect b="b" l="l" r="r" t="t"/>
                  <a:pathLst>
                    <a:path extrusionOk="0" h="2308" w="4348">
                      <a:moveTo>
                        <a:pt x="3957" y="1"/>
                      </a:moveTo>
                      <a:cubicBezTo>
                        <a:pt x="2680" y="355"/>
                        <a:pt x="1296" y="143"/>
                        <a:pt x="0" y="906"/>
                      </a:cubicBezTo>
                      <a:cubicBezTo>
                        <a:pt x="728" y="1651"/>
                        <a:pt x="728" y="1615"/>
                        <a:pt x="1544" y="1757"/>
                      </a:cubicBezTo>
                      <a:cubicBezTo>
                        <a:pt x="2147" y="1917"/>
                        <a:pt x="2733" y="2094"/>
                        <a:pt x="3318" y="2307"/>
                      </a:cubicBezTo>
                      <a:lnTo>
                        <a:pt x="4348" y="639"/>
                      </a:lnTo>
                      <a:lnTo>
                        <a:pt x="3957" y="1"/>
                      </a:ln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246" name="Google Shape;246;p19"/>
                <p:cNvSpPr/>
                <p:nvPr/>
              </p:nvSpPr>
              <p:spPr>
                <a:xfrm>
                  <a:off x="3773239" y="-411709"/>
                  <a:ext cx="34223" cy="31496"/>
                </a:xfrm>
                <a:custGeom>
                  <a:rect b="b" l="l" r="r" t="t"/>
                  <a:pathLst>
                    <a:path extrusionOk="0" h="2875" w="3124">
                      <a:moveTo>
                        <a:pt x="2095" y="1"/>
                      </a:moveTo>
                      <a:lnTo>
                        <a:pt x="1" y="1030"/>
                      </a:lnTo>
                      <a:cubicBezTo>
                        <a:pt x="498" y="1455"/>
                        <a:pt x="782" y="1615"/>
                        <a:pt x="941" y="1864"/>
                      </a:cubicBezTo>
                      <a:cubicBezTo>
                        <a:pt x="1119" y="2112"/>
                        <a:pt x="1154" y="2449"/>
                        <a:pt x="1279" y="2875"/>
                      </a:cubicBezTo>
                      <a:lnTo>
                        <a:pt x="3124" y="2467"/>
                      </a:lnTo>
                      <a:lnTo>
                        <a:pt x="2858" y="586"/>
                      </a:lnTo>
                      <a:lnTo>
                        <a:pt x="2095" y="1"/>
                      </a:ln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247" name="Google Shape;247;p19"/>
                <p:cNvSpPr/>
                <p:nvPr/>
              </p:nvSpPr>
              <p:spPr>
                <a:xfrm>
                  <a:off x="3776942" y="-526397"/>
                  <a:ext cx="377487" cy="831956"/>
                </a:xfrm>
                <a:custGeom>
                  <a:rect b="b" l="l" r="r" t="t"/>
                  <a:pathLst>
                    <a:path extrusionOk="0" h="75943" w="34458">
                      <a:moveTo>
                        <a:pt x="8836" y="6211"/>
                      </a:moveTo>
                      <a:cubicBezTo>
                        <a:pt x="10061" y="6371"/>
                        <a:pt x="10061" y="6371"/>
                        <a:pt x="12438" y="9352"/>
                      </a:cubicBezTo>
                      <a:lnTo>
                        <a:pt x="10930" y="10416"/>
                      </a:lnTo>
                      <a:cubicBezTo>
                        <a:pt x="10646" y="10044"/>
                        <a:pt x="9244" y="10079"/>
                        <a:pt x="10309" y="8997"/>
                      </a:cubicBezTo>
                      <a:lnTo>
                        <a:pt x="8836" y="6211"/>
                      </a:lnTo>
                      <a:close/>
                      <a:moveTo>
                        <a:pt x="13237" y="17585"/>
                      </a:moveTo>
                      <a:cubicBezTo>
                        <a:pt x="14213" y="18330"/>
                        <a:pt x="14976" y="19235"/>
                        <a:pt x="15951" y="19572"/>
                      </a:cubicBezTo>
                      <a:cubicBezTo>
                        <a:pt x="17034" y="19945"/>
                        <a:pt x="17548" y="20761"/>
                        <a:pt x="18294" y="21506"/>
                      </a:cubicBezTo>
                      <a:lnTo>
                        <a:pt x="16892" y="22216"/>
                      </a:lnTo>
                      <a:lnTo>
                        <a:pt x="19092" y="23440"/>
                      </a:lnTo>
                      <a:lnTo>
                        <a:pt x="18826" y="19359"/>
                      </a:lnTo>
                      <a:lnTo>
                        <a:pt x="18826" y="19359"/>
                      </a:lnTo>
                      <a:cubicBezTo>
                        <a:pt x="19500" y="20264"/>
                        <a:pt x="19890" y="20867"/>
                        <a:pt x="20352" y="21382"/>
                      </a:cubicBezTo>
                      <a:cubicBezTo>
                        <a:pt x="20813" y="21914"/>
                        <a:pt x="21328" y="22340"/>
                        <a:pt x="22091" y="23050"/>
                      </a:cubicBezTo>
                      <a:lnTo>
                        <a:pt x="22587" y="21346"/>
                      </a:lnTo>
                      <a:lnTo>
                        <a:pt x="25267" y="23742"/>
                      </a:lnTo>
                      <a:lnTo>
                        <a:pt x="26402" y="22713"/>
                      </a:lnTo>
                      <a:lnTo>
                        <a:pt x="27999" y="26261"/>
                      </a:lnTo>
                      <a:cubicBezTo>
                        <a:pt x="27384" y="26597"/>
                        <a:pt x="26823" y="26720"/>
                        <a:pt x="26292" y="26720"/>
                      </a:cubicBezTo>
                      <a:cubicBezTo>
                        <a:pt x="24969" y="26720"/>
                        <a:pt x="23833" y="25957"/>
                        <a:pt x="22516" y="25818"/>
                      </a:cubicBezTo>
                      <a:cubicBezTo>
                        <a:pt x="22516" y="26527"/>
                        <a:pt x="22499" y="27131"/>
                        <a:pt x="22499" y="27787"/>
                      </a:cubicBezTo>
                      <a:cubicBezTo>
                        <a:pt x="22392" y="27787"/>
                        <a:pt x="22270" y="27819"/>
                        <a:pt x="22169" y="27819"/>
                      </a:cubicBezTo>
                      <a:cubicBezTo>
                        <a:pt x="22118" y="27819"/>
                        <a:pt x="22073" y="27811"/>
                        <a:pt x="22037" y="27787"/>
                      </a:cubicBezTo>
                      <a:cubicBezTo>
                        <a:pt x="21133" y="27288"/>
                        <a:pt x="20502" y="26308"/>
                        <a:pt x="19338" y="26308"/>
                      </a:cubicBezTo>
                      <a:cubicBezTo>
                        <a:pt x="19178" y="26308"/>
                        <a:pt x="19008" y="26327"/>
                        <a:pt x="18826" y="26368"/>
                      </a:cubicBezTo>
                      <a:cubicBezTo>
                        <a:pt x="18808" y="26372"/>
                        <a:pt x="18788" y="26375"/>
                        <a:pt x="18768" y="26375"/>
                      </a:cubicBezTo>
                      <a:cubicBezTo>
                        <a:pt x="18417" y="26375"/>
                        <a:pt x="17797" y="25667"/>
                        <a:pt x="17495" y="25197"/>
                      </a:cubicBezTo>
                      <a:cubicBezTo>
                        <a:pt x="16998" y="24416"/>
                        <a:pt x="16661" y="23529"/>
                        <a:pt x="16360" y="22925"/>
                      </a:cubicBezTo>
                      <a:cubicBezTo>
                        <a:pt x="16129" y="22764"/>
                        <a:pt x="15928" y="22701"/>
                        <a:pt x="15748" y="22701"/>
                      </a:cubicBezTo>
                      <a:cubicBezTo>
                        <a:pt x="15114" y="22701"/>
                        <a:pt x="14724" y="23479"/>
                        <a:pt x="14110" y="23479"/>
                      </a:cubicBezTo>
                      <a:cubicBezTo>
                        <a:pt x="13959" y="23479"/>
                        <a:pt x="13794" y="23432"/>
                        <a:pt x="13609" y="23316"/>
                      </a:cubicBezTo>
                      <a:cubicBezTo>
                        <a:pt x="13398" y="23182"/>
                        <a:pt x="13213" y="23127"/>
                        <a:pt x="13048" y="23127"/>
                      </a:cubicBezTo>
                      <a:cubicBezTo>
                        <a:pt x="12310" y="23127"/>
                        <a:pt x="11952" y="24236"/>
                        <a:pt x="11285" y="24540"/>
                      </a:cubicBezTo>
                      <a:cubicBezTo>
                        <a:pt x="10309" y="24984"/>
                        <a:pt x="9475" y="24913"/>
                        <a:pt x="8357" y="25126"/>
                      </a:cubicBezTo>
                      <a:cubicBezTo>
                        <a:pt x="8712" y="23440"/>
                        <a:pt x="10007" y="23263"/>
                        <a:pt x="10877" y="22588"/>
                      </a:cubicBezTo>
                      <a:cubicBezTo>
                        <a:pt x="9333" y="21453"/>
                        <a:pt x="11161" y="20583"/>
                        <a:pt x="11107" y="19732"/>
                      </a:cubicBezTo>
                      <a:cubicBezTo>
                        <a:pt x="10966" y="17815"/>
                        <a:pt x="13183" y="19075"/>
                        <a:pt x="13237" y="17585"/>
                      </a:cubicBezTo>
                      <a:close/>
                      <a:moveTo>
                        <a:pt x="444" y="1"/>
                      </a:moveTo>
                      <a:lnTo>
                        <a:pt x="444" y="1"/>
                      </a:lnTo>
                      <a:cubicBezTo>
                        <a:pt x="373" y="746"/>
                        <a:pt x="0" y="1438"/>
                        <a:pt x="1278" y="1758"/>
                      </a:cubicBezTo>
                      <a:cubicBezTo>
                        <a:pt x="2147" y="1953"/>
                        <a:pt x="2662" y="2929"/>
                        <a:pt x="2857" y="3869"/>
                      </a:cubicBezTo>
                      <a:cubicBezTo>
                        <a:pt x="3034" y="4756"/>
                        <a:pt x="3123" y="5643"/>
                        <a:pt x="3247" y="6530"/>
                      </a:cubicBezTo>
                      <a:lnTo>
                        <a:pt x="3549" y="6140"/>
                      </a:lnTo>
                      <a:lnTo>
                        <a:pt x="5412" y="8145"/>
                      </a:lnTo>
                      <a:lnTo>
                        <a:pt x="6654" y="6903"/>
                      </a:lnTo>
                      <a:lnTo>
                        <a:pt x="8393" y="10505"/>
                      </a:lnTo>
                      <a:lnTo>
                        <a:pt x="6654" y="14426"/>
                      </a:lnTo>
                      <a:lnTo>
                        <a:pt x="5944" y="14036"/>
                      </a:lnTo>
                      <a:cubicBezTo>
                        <a:pt x="5678" y="14338"/>
                        <a:pt x="5447" y="14657"/>
                        <a:pt x="5252" y="14976"/>
                      </a:cubicBezTo>
                      <a:cubicBezTo>
                        <a:pt x="5163" y="15154"/>
                        <a:pt x="5217" y="15402"/>
                        <a:pt x="5199" y="15615"/>
                      </a:cubicBezTo>
                      <a:cubicBezTo>
                        <a:pt x="7346" y="16591"/>
                        <a:pt x="7701" y="17017"/>
                        <a:pt x="8162" y="19004"/>
                      </a:cubicBezTo>
                      <a:lnTo>
                        <a:pt x="4471" y="18827"/>
                      </a:lnTo>
                      <a:lnTo>
                        <a:pt x="4471" y="18827"/>
                      </a:lnTo>
                      <a:cubicBezTo>
                        <a:pt x="4755" y="21754"/>
                        <a:pt x="5057" y="22606"/>
                        <a:pt x="6193" y="24114"/>
                      </a:cubicBezTo>
                      <a:lnTo>
                        <a:pt x="7754" y="24061"/>
                      </a:lnTo>
                      <a:lnTo>
                        <a:pt x="7754" y="24061"/>
                      </a:lnTo>
                      <a:cubicBezTo>
                        <a:pt x="8073" y="25480"/>
                        <a:pt x="7914" y="26740"/>
                        <a:pt x="6920" y="27379"/>
                      </a:cubicBezTo>
                      <a:cubicBezTo>
                        <a:pt x="5518" y="28319"/>
                        <a:pt x="7026" y="29703"/>
                        <a:pt x="5962" y="30857"/>
                      </a:cubicBezTo>
                      <a:cubicBezTo>
                        <a:pt x="4241" y="32720"/>
                        <a:pt x="3850" y="35399"/>
                        <a:pt x="2644" y="37812"/>
                      </a:cubicBezTo>
                      <a:lnTo>
                        <a:pt x="4471" y="38380"/>
                      </a:lnTo>
                      <a:cubicBezTo>
                        <a:pt x="4400" y="39161"/>
                        <a:pt x="4436" y="40012"/>
                        <a:pt x="4259" y="40829"/>
                      </a:cubicBezTo>
                      <a:cubicBezTo>
                        <a:pt x="3939" y="42319"/>
                        <a:pt x="4329" y="43579"/>
                        <a:pt x="5252" y="44732"/>
                      </a:cubicBezTo>
                      <a:cubicBezTo>
                        <a:pt x="5838" y="45460"/>
                        <a:pt x="6370" y="46240"/>
                        <a:pt x="7026" y="46932"/>
                      </a:cubicBezTo>
                      <a:cubicBezTo>
                        <a:pt x="7789" y="47731"/>
                        <a:pt x="9209" y="47678"/>
                        <a:pt x="9670" y="48920"/>
                      </a:cubicBezTo>
                      <a:cubicBezTo>
                        <a:pt x="9723" y="49026"/>
                        <a:pt x="9812" y="49097"/>
                        <a:pt x="9919" y="49132"/>
                      </a:cubicBezTo>
                      <a:cubicBezTo>
                        <a:pt x="10191" y="49213"/>
                        <a:pt x="10478" y="49350"/>
                        <a:pt x="10740" y="49350"/>
                      </a:cubicBezTo>
                      <a:cubicBezTo>
                        <a:pt x="10768" y="49350"/>
                        <a:pt x="10796" y="49349"/>
                        <a:pt x="10824" y="49345"/>
                      </a:cubicBezTo>
                      <a:cubicBezTo>
                        <a:pt x="11569" y="49257"/>
                        <a:pt x="12279" y="49257"/>
                        <a:pt x="12917" y="48547"/>
                      </a:cubicBezTo>
                      <a:cubicBezTo>
                        <a:pt x="12958" y="48500"/>
                        <a:pt x="13033" y="48481"/>
                        <a:pt x="13131" y="48481"/>
                      </a:cubicBezTo>
                      <a:cubicBezTo>
                        <a:pt x="13526" y="48481"/>
                        <a:pt x="14291" y="48790"/>
                        <a:pt x="14670" y="48790"/>
                      </a:cubicBezTo>
                      <a:cubicBezTo>
                        <a:pt x="14764" y="48790"/>
                        <a:pt x="14834" y="48771"/>
                        <a:pt x="14869" y="48724"/>
                      </a:cubicBezTo>
                      <a:cubicBezTo>
                        <a:pt x="15721" y="47642"/>
                        <a:pt x="16892" y="47944"/>
                        <a:pt x="17921" y="47695"/>
                      </a:cubicBezTo>
                      <a:cubicBezTo>
                        <a:pt x="17948" y="47687"/>
                        <a:pt x="17976" y="47684"/>
                        <a:pt x="18005" y="47684"/>
                      </a:cubicBezTo>
                      <a:cubicBezTo>
                        <a:pt x="18165" y="47684"/>
                        <a:pt x="18357" y="47795"/>
                        <a:pt x="18613" y="47855"/>
                      </a:cubicBezTo>
                      <a:cubicBezTo>
                        <a:pt x="18550" y="48716"/>
                        <a:pt x="18847" y="48890"/>
                        <a:pt x="19260" y="48890"/>
                      </a:cubicBezTo>
                      <a:cubicBezTo>
                        <a:pt x="19540" y="48890"/>
                        <a:pt x="19874" y="48810"/>
                        <a:pt x="20185" y="48810"/>
                      </a:cubicBezTo>
                      <a:cubicBezTo>
                        <a:pt x="20457" y="48810"/>
                        <a:pt x="20713" y="48871"/>
                        <a:pt x="20902" y="49097"/>
                      </a:cubicBezTo>
                      <a:cubicBezTo>
                        <a:pt x="20831" y="49558"/>
                        <a:pt x="20902" y="50233"/>
                        <a:pt x="20636" y="50765"/>
                      </a:cubicBezTo>
                      <a:cubicBezTo>
                        <a:pt x="20228" y="51546"/>
                        <a:pt x="21150" y="52592"/>
                        <a:pt x="20068" y="53178"/>
                      </a:cubicBezTo>
                      <a:cubicBezTo>
                        <a:pt x="21771" y="55112"/>
                        <a:pt x="20955" y="57649"/>
                        <a:pt x="21594" y="59424"/>
                      </a:cubicBezTo>
                      <a:cubicBezTo>
                        <a:pt x="20742" y="61713"/>
                        <a:pt x="19589" y="63327"/>
                        <a:pt x="19624" y="65776"/>
                      </a:cubicBezTo>
                      <a:cubicBezTo>
                        <a:pt x="19678" y="68597"/>
                        <a:pt x="18453" y="71436"/>
                        <a:pt x="17406" y="74168"/>
                      </a:cubicBezTo>
                      <a:cubicBezTo>
                        <a:pt x="17247" y="74577"/>
                        <a:pt x="17158" y="75002"/>
                        <a:pt x="16910" y="75943"/>
                      </a:cubicBezTo>
                      <a:cubicBezTo>
                        <a:pt x="28177" y="66379"/>
                        <a:pt x="34458" y="51617"/>
                        <a:pt x="32258" y="36144"/>
                      </a:cubicBezTo>
                      <a:cubicBezTo>
                        <a:pt x="29756" y="18472"/>
                        <a:pt x="16874" y="4756"/>
                        <a:pt x="444" y="1"/>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248" name="Google Shape;248;p19"/>
                <p:cNvSpPr/>
                <p:nvPr/>
              </p:nvSpPr>
              <p:spPr>
                <a:xfrm>
                  <a:off x="3352414" y="12491"/>
                  <a:ext cx="353584" cy="411448"/>
                </a:xfrm>
                <a:custGeom>
                  <a:rect b="b" l="l" r="r" t="t"/>
                  <a:pathLst>
                    <a:path extrusionOk="0" h="37558" w="32276">
                      <a:moveTo>
                        <a:pt x="3376" y="1"/>
                      </a:moveTo>
                      <a:cubicBezTo>
                        <a:pt x="3358" y="1"/>
                        <a:pt x="3345" y="4"/>
                        <a:pt x="3336" y="12"/>
                      </a:cubicBezTo>
                      <a:cubicBezTo>
                        <a:pt x="905" y="2621"/>
                        <a:pt x="905" y="2621"/>
                        <a:pt x="1243" y="6400"/>
                      </a:cubicBezTo>
                      <a:cubicBezTo>
                        <a:pt x="1260" y="6595"/>
                        <a:pt x="1118" y="6790"/>
                        <a:pt x="1065" y="7003"/>
                      </a:cubicBezTo>
                      <a:cubicBezTo>
                        <a:pt x="693" y="8405"/>
                        <a:pt x="338" y="9807"/>
                        <a:pt x="1" y="11155"/>
                      </a:cubicBezTo>
                      <a:lnTo>
                        <a:pt x="1118" y="14012"/>
                      </a:lnTo>
                      <a:cubicBezTo>
                        <a:pt x="2147" y="15148"/>
                        <a:pt x="3106" y="16283"/>
                        <a:pt x="4188" y="17330"/>
                      </a:cubicBezTo>
                      <a:cubicBezTo>
                        <a:pt x="5271" y="18413"/>
                        <a:pt x="5677" y="20424"/>
                        <a:pt x="7592" y="20424"/>
                      </a:cubicBezTo>
                      <a:cubicBezTo>
                        <a:pt x="7779" y="20424"/>
                        <a:pt x="7980" y="20405"/>
                        <a:pt x="8198" y="20364"/>
                      </a:cubicBezTo>
                      <a:cubicBezTo>
                        <a:pt x="9263" y="21234"/>
                        <a:pt x="10735" y="21553"/>
                        <a:pt x="11179" y="23221"/>
                      </a:cubicBezTo>
                      <a:cubicBezTo>
                        <a:pt x="11587" y="24711"/>
                        <a:pt x="12669" y="26024"/>
                        <a:pt x="13024" y="27515"/>
                      </a:cubicBezTo>
                      <a:cubicBezTo>
                        <a:pt x="13361" y="28863"/>
                        <a:pt x="14461" y="29662"/>
                        <a:pt x="14834" y="30780"/>
                      </a:cubicBezTo>
                      <a:cubicBezTo>
                        <a:pt x="15278" y="32128"/>
                        <a:pt x="15970" y="33246"/>
                        <a:pt x="16573" y="34470"/>
                      </a:cubicBezTo>
                      <a:cubicBezTo>
                        <a:pt x="17070" y="35428"/>
                        <a:pt x="18223" y="35038"/>
                        <a:pt x="18525" y="36191"/>
                      </a:cubicBezTo>
                      <a:cubicBezTo>
                        <a:pt x="18631" y="36564"/>
                        <a:pt x="18844" y="36901"/>
                        <a:pt x="19146" y="37185"/>
                      </a:cubicBezTo>
                      <a:cubicBezTo>
                        <a:pt x="20299" y="37345"/>
                        <a:pt x="21470" y="37469"/>
                        <a:pt x="22659" y="37558"/>
                      </a:cubicBezTo>
                      <a:cubicBezTo>
                        <a:pt x="22559" y="37158"/>
                        <a:pt x="22490" y="36790"/>
                        <a:pt x="21808" y="36790"/>
                      </a:cubicBezTo>
                      <a:cubicBezTo>
                        <a:pt x="21763" y="36790"/>
                        <a:pt x="21716" y="36791"/>
                        <a:pt x="21665" y="36795"/>
                      </a:cubicBezTo>
                      <a:cubicBezTo>
                        <a:pt x="21645" y="36796"/>
                        <a:pt x="21626" y="36796"/>
                        <a:pt x="21608" y="36796"/>
                      </a:cubicBezTo>
                      <a:cubicBezTo>
                        <a:pt x="20725" y="36796"/>
                        <a:pt x="22437" y="35547"/>
                        <a:pt x="21115" y="35251"/>
                      </a:cubicBezTo>
                      <a:cubicBezTo>
                        <a:pt x="20388" y="35073"/>
                        <a:pt x="22109" y="33707"/>
                        <a:pt x="20725" y="33246"/>
                      </a:cubicBezTo>
                      <a:lnTo>
                        <a:pt x="20920" y="32980"/>
                      </a:lnTo>
                      <a:lnTo>
                        <a:pt x="22783" y="32394"/>
                      </a:lnTo>
                      <a:lnTo>
                        <a:pt x="21860" y="30017"/>
                      </a:lnTo>
                      <a:lnTo>
                        <a:pt x="23191" y="29839"/>
                      </a:lnTo>
                      <a:cubicBezTo>
                        <a:pt x="23599" y="29041"/>
                        <a:pt x="24007" y="28313"/>
                        <a:pt x="24380" y="27550"/>
                      </a:cubicBezTo>
                      <a:cubicBezTo>
                        <a:pt x="24646" y="26982"/>
                        <a:pt x="25178" y="26308"/>
                        <a:pt x="25036" y="25829"/>
                      </a:cubicBezTo>
                      <a:cubicBezTo>
                        <a:pt x="24451" y="23718"/>
                        <a:pt x="26083" y="22972"/>
                        <a:pt x="27343" y="22529"/>
                      </a:cubicBezTo>
                      <a:cubicBezTo>
                        <a:pt x="28603" y="22068"/>
                        <a:pt x="29082" y="21482"/>
                        <a:pt x="29242" y="20311"/>
                      </a:cubicBezTo>
                      <a:cubicBezTo>
                        <a:pt x="29419" y="19069"/>
                        <a:pt x="29809" y="17862"/>
                        <a:pt x="29898" y="16620"/>
                      </a:cubicBezTo>
                      <a:cubicBezTo>
                        <a:pt x="29987" y="15467"/>
                        <a:pt x="30005" y="14438"/>
                        <a:pt x="31087" y="13675"/>
                      </a:cubicBezTo>
                      <a:cubicBezTo>
                        <a:pt x="31442" y="13444"/>
                        <a:pt x="31531" y="12788"/>
                        <a:pt x="31655" y="12309"/>
                      </a:cubicBezTo>
                      <a:cubicBezTo>
                        <a:pt x="32276" y="10144"/>
                        <a:pt x="31868" y="9612"/>
                        <a:pt x="29490" y="9133"/>
                      </a:cubicBezTo>
                      <a:cubicBezTo>
                        <a:pt x="29100" y="9062"/>
                        <a:pt x="28816" y="8494"/>
                        <a:pt x="28266" y="7926"/>
                      </a:cubicBezTo>
                      <a:lnTo>
                        <a:pt x="24895" y="8778"/>
                      </a:lnTo>
                      <a:cubicBezTo>
                        <a:pt x="24522" y="7678"/>
                        <a:pt x="23315" y="7678"/>
                        <a:pt x="22215" y="7465"/>
                      </a:cubicBezTo>
                      <a:lnTo>
                        <a:pt x="21647" y="8157"/>
                      </a:lnTo>
                      <a:lnTo>
                        <a:pt x="18063" y="3597"/>
                      </a:lnTo>
                      <a:cubicBezTo>
                        <a:pt x="16840" y="3528"/>
                        <a:pt x="15905" y="3374"/>
                        <a:pt x="15067" y="3374"/>
                      </a:cubicBezTo>
                      <a:cubicBezTo>
                        <a:pt x="14823" y="3374"/>
                        <a:pt x="14587" y="3387"/>
                        <a:pt x="14355" y="3419"/>
                      </a:cubicBezTo>
                      <a:cubicBezTo>
                        <a:pt x="14295" y="3427"/>
                        <a:pt x="14238" y="3430"/>
                        <a:pt x="14183" y="3430"/>
                      </a:cubicBezTo>
                      <a:cubicBezTo>
                        <a:pt x="13092" y="3430"/>
                        <a:pt x="13035" y="1981"/>
                        <a:pt x="11835" y="1964"/>
                      </a:cubicBezTo>
                      <a:cubicBezTo>
                        <a:pt x="11108" y="1964"/>
                        <a:pt x="9901" y="1467"/>
                        <a:pt x="9582" y="438"/>
                      </a:cubicBezTo>
                      <a:cubicBezTo>
                        <a:pt x="8677" y="793"/>
                        <a:pt x="7914" y="1361"/>
                        <a:pt x="7133" y="1361"/>
                      </a:cubicBezTo>
                      <a:cubicBezTo>
                        <a:pt x="7119" y="1361"/>
                        <a:pt x="7105" y="1361"/>
                        <a:pt x="7091" y="1361"/>
                      </a:cubicBezTo>
                      <a:cubicBezTo>
                        <a:pt x="6288" y="1361"/>
                        <a:pt x="5470" y="877"/>
                        <a:pt x="4703" y="616"/>
                      </a:cubicBezTo>
                      <a:lnTo>
                        <a:pt x="4170" y="1184"/>
                      </a:lnTo>
                      <a:lnTo>
                        <a:pt x="3585" y="48"/>
                      </a:lnTo>
                      <a:cubicBezTo>
                        <a:pt x="3517" y="34"/>
                        <a:pt x="3429" y="1"/>
                        <a:pt x="3376" y="1"/>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249" name="Google Shape;249;p19"/>
                <p:cNvSpPr/>
                <p:nvPr/>
              </p:nvSpPr>
              <p:spPr>
                <a:xfrm>
                  <a:off x="3289631" y="-66747"/>
                  <a:ext cx="64547" cy="26511"/>
                </a:xfrm>
                <a:custGeom>
                  <a:rect b="b" l="l" r="r" t="t"/>
                  <a:pathLst>
                    <a:path extrusionOk="0" h="2420" w="5892">
                      <a:moveTo>
                        <a:pt x="2076" y="1"/>
                      </a:moveTo>
                      <a:cubicBezTo>
                        <a:pt x="1454" y="1"/>
                        <a:pt x="791" y="230"/>
                        <a:pt x="0" y="592"/>
                      </a:cubicBezTo>
                      <a:cubicBezTo>
                        <a:pt x="564" y="957"/>
                        <a:pt x="1113" y="1415"/>
                        <a:pt x="1254" y="1415"/>
                      </a:cubicBezTo>
                      <a:cubicBezTo>
                        <a:pt x="1264" y="1415"/>
                        <a:pt x="1272" y="1412"/>
                        <a:pt x="1278" y="1408"/>
                      </a:cubicBezTo>
                      <a:cubicBezTo>
                        <a:pt x="1606" y="1108"/>
                        <a:pt x="1874" y="952"/>
                        <a:pt x="2167" y="952"/>
                      </a:cubicBezTo>
                      <a:cubicBezTo>
                        <a:pt x="2429" y="952"/>
                        <a:pt x="2710" y="1077"/>
                        <a:pt x="3070" y="1337"/>
                      </a:cubicBezTo>
                      <a:cubicBezTo>
                        <a:pt x="3815" y="1869"/>
                        <a:pt x="4773" y="2011"/>
                        <a:pt x="5838" y="2419"/>
                      </a:cubicBezTo>
                      <a:lnTo>
                        <a:pt x="5891" y="1071"/>
                      </a:lnTo>
                      <a:cubicBezTo>
                        <a:pt x="5040" y="893"/>
                        <a:pt x="4170" y="964"/>
                        <a:pt x="3656" y="574"/>
                      </a:cubicBezTo>
                      <a:cubicBezTo>
                        <a:pt x="3121" y="171"/>
                        <a:pt x="2614" y="1"/>
                        <a:pt x="2076" y="1"/>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250" name="Google Shape;250;p19"/>
                <p:cNvSpPr/>
                <p:nvPr/>
              </p:nvSpPr>
              <p:spPr>
                <a:xfrm>
                  <a:off x="3368156" y="-47247"/>
                  <a:ext cx="67855" cy="22556"/>
                </a:xfrm>
                <a:custGeom>
                  <a:rect b="b" l="l" r="r" t="t"/>
                  <a:pathLst>
                    <a:path extrusionOk="0" h="2059" w="6194">
                      <a:moveTo>
                        <a:pt x="6193" y="0"/>
                      </a:moveTo>
                      <a:lnTo>
                        <a:pt x="6193" y="0"/>
                      </a:lnTo>
                      <a:cubicBezTo>
                        <a:pt x="4801" y="195"/>
                        <a:pt x="3970" y="433"/>
                        <a:pt x="3202" y="433"/>
                      </a:cubicBezTo>
                      <a:cubicBezTo>
                        <a:pt x="3128" y="433"/>
                        <a:pt x="3055" y="431"/>
                        <a:pt x="2982" y="426"/>
                      </a:cubicBezTo>
                      <a:cubicBezTo>
                        <a:pt x="2453" y="395"/>
                        <a:pt x="1944" y="74"/>
                        <a:pt x="1353" y="74"/>
                      </a:cubicBezTo>
                      <a:cubicBezTo>
                        <a:pt x="951" y="74"/>
                        <a:pt x="511" y="222"/>
                        <a:pt x="1" y="710"/>
                      </a:cubicBezTo>
                      <a:lnTo>
                        <a:pt x="1473" y="2059"/>
                      </a:lnTo>
                      <a:cubicBezTo>
                        <a:pt x="2432" y="409"/>
                        <a:pt x="4472" y="1526"/>
                        <a:pt x="6193" y="0"/>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251" name="Google Shape;251;p19"/>
                <p:cNvSpPr/>
                <p:nvPr/>
              </p:nvSpPr>
              <p:spPr>
                <a:xfrm>
                  <a:off x="3466707" y="-328516"/>
                  <a:ext cx="37532" cy="23334"/>
                </a:xfrm>
                <a:custGeom>
                  <a:rect b="b" l="l" r="r" t="t"/>
                  <a:pathLst>
                    <a:path extrusionOk="0" h="2130" w="3426">
                      <a:moveTo>
                        <a:pt x="1473" y="1"/>
                      </a:moveTo>
                      <a:lnTo>
                        <a:pt x="1" y="1828"/>
                      </a:lnTo>
                      <a:lnTo>
                        <a:pt x="3372" y="2130"/>
                      </a:lnTo>
                      <a:cubicBezTo>
                        <a:pt x="3407" y="1917"/>
                        <a:pt x="3425" y="1704"/>
                        <a:pt x="3425" y="1509"/>
                      </a:cubicBezTo>
                      <a:cubicBezTo>
                        <a:pt x="3390" y="1172"/>
                        <a:pt x="3301" y="870"/>
                        <a:pt x="3248" y="586"/>
                      </a:cubicBezTo>
                      <a:lnTo>
                        <a:pt x="1473" y="1"/>
                      </a:ln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252" name="Google Shape;252;p19"/>
                <p:cNvSpPr/>
                <p:nvPr/>
              </p:nvSpPr>
              <p:spPr>
                <a:xfrm>
                  <a:off x="3148311" y="-512013"/>
                  <a:ext cx="344841" cy="575576"/>
                </a:xfrm>
                <a:custGeom>
                  <a:rect b="b" l="l" r="r" t="t"/>
                  <a:pathLst>
                    <a:path extrusionOk="0" h="52540" w="31478">
                      <a:moveTo>
                        <a:pt x="28337" y="1"/>
                      </a:moveTo>
                      <a:cubicBezTo>
                        <a:pt x="13326" y="5785"/>
                        <a:pt x="2556" y="18986"/>
                        <a:pt x="1" y="34405"/>
                      </a:cubicBezTo>
                      <a:cubicBezTo>
                        <a:pt x="516" y="36961"/>
                        <a:pt x="764" y="39569"/>
                        <a:pt x="1154" y="42159"/>
                      </a:cubicBezTo>
                      <a:cubicBezTo>
                        <a:pt x="1172" y="42266"/>
                        <a:pt x="1438" y="42355"/>
                        <a:pt x="1687" y="42496"/>
                      </a:cubicBezTo>
                      <a:cubicBezTo>
                        <a:pt x="1687" y="41574"/>
                        <a:pt x="1704" y="40704"/>
                        <a:pt x="1704" y="39835"/>
                      </a:cubicBezTo>
                      <a:lnTo>
                        <a:pt x="2112" y="39817"/>
                      </a:lnTo>
                      <a:lnTo>
                        <a:pt x="3905" y="45513"/>
                      </a:lnTo>
                      <a:cubicBezTo>
                        <a:pt x="4490" y="45956"/>
                        <a:pt x="5289" y="46595"/>
                        <a:pt x="6122" y="47145"/>
                      </a:cubicBezTo>
                      <a:cubicBezTo>
                        <a:pt x="6548" y="47465"/>
                        <a:pt x="7045" y="47678"/>
                        <a:pt x="7560" y="47784"/>
                      </a:cubicBezTo>
                      <a:cubicBezTo>
                        <a:pt x="9813" y="48068"/>
                        <a:pt x="12492" y="48884"/>
                        <a:pt x="13557" y="50481"/>
                      </a:cubicBezTo>
                      <a:cubicBezTo>
                        <a:pt x="14515" y="51971"/>
                        <a:pt x="15810" y="52202"/>
                        <a:pt x="16751" y="52539"/>
                      </a:cubicBezTo>
                      <a:lnTo>
                        <a:pt x="18827" y="51652"/>
                      </a:lnTo>
                      <a:cubicBezTo>
                        <a:pt x="18720" y="51475"/>
                        <a:pt x="18632" y="51155"/>
                        <a:pt x="18525" y="51138"/>
                      </a:cubicBezTo>
                      <a:cubicBezTo>
                        <a:pt x="15367" y="50960"/>
                        <a:pt x="15367" y="50978"/>
                        <a:pt x="14905" y="48015"/>
                      </a:cubicBezTo>
                      <a:cubicBezTo>
                        <a:pt x="14870" y="47695"/>
                        <a:pt x="14799" y="47376"/>
                        <a:pt x="14675" y="46755"/>
                      </a:cubicBezTo>
                      <a:lnTo>
                        <a:pt x="11818" y="46152"/>
                      </a:lnTo>
                      <a:lnTo>
                        <a:pt x="12031" y="42461"/>
                      </a:lnTo>
                      <a:cubicBezTo>
                        <a:pt x="12009" y="42460"/>
                        <a:pt x="11988" y="42460"/>
                        <a:pt x="11967" y="42460"/>
                      </a:cubicBezTo>
                      <a:cubicBezTo>
                        <a:pt x="9761" y="42460"/>
                        <a:pt x="10756" y="45214"/>
                        <a:pt x="9157" y="45531"/>
                      </a:cubicBezTo>
                      <a:cubicBezTo>
                        <a:pt x="7577" y="44537"/>
                        <a:pt x="7577" y="44537"/>
                        <a:pt x="6832" y="39036"/>
                      </a:cubicBezTo>
                      <a:cubicBezTo>
                        <a:pt x="7471" y="36162"/>
                        <a:pt x="10807" y="37120"/>
                        <a:pt x="11570" y="34867"/>
                      </a:cubicBezTo>
                      <a:lnTo>
                        <a:pt x="13876" y="35683"/>
                      </a:lnTo>
                      <a:cubicBezTo>
                        <a:pt x="13930" y="37014"/>
                        <a:pt x="14213" y="38274"/>
                        <a:pt x="15651" y="39090"/>
                      </a:cubicBezTo>
                      <a:lnTo>
                        <a:pt x="14870" y="33554"/>
                      </a:lnTo>
                      <a:cubicBezTo>
                        <a:pt x="15012" y="33305"/>
                        <a:pt x="15189" y="33092"/>
                        <a:pt x="15367" y="32880"/>
                      </a:cubicBezTo>
                      <a:cubicBezTo>
                        <a:pt x="16733" y="31584"/>
                        <a:pt x="18720" y="30662"/>
                        <a:pt x="18277" y="28231"/>
                      </a:cubicBezTo>
                      <a:cubicBezTo>
                        <a:pt x="19217" y="27148"/>
                        <a:pt x="19501" y="25569"/>
                        <a:pt x="20903" y="24824"/>
                      </a:cubicBezTo>
                      <a:cubicBezTo>
                        <a:pt x="21169" y="24664"/>
                        <a:pt x="21701" y="24540"/>
                        <a:pt x="21701" y="24416"/>
                      </a:cubicBezTo>
                      <a:cubicBezTo>
                        <a:pt x="21701" y="22606"/>
                        <a:pt x="23298" y="22375"/>
                        <a:pt x="24345" y="21453"/>
                      </a:cubicBezTo>
                      <a:cubicBezTo>
                        <a:pt x="24698" y="21969"/>
                        <a:pt x="25002" y="22149"/>
                        <a:pt x="25280" y="22149"/>
                      </a:cubicBezTo>
                      <a:cubicBezTo>
                        <a:pt x="25925" y="22149"/>
                        <a:pt x="26432" y="21185"/>
                        <a:pt x="27082" y="21185"/>
                      </a:cubicBezTo>
                      <a:cubicBezTo>
                        <a:pt x="27098" y="21185"/>
                        <a:pt x="27114" y="21185"/>
                        <a:pt x="27131" y="21187"/>
                      </a:cubicBezTo>
                      <a:cubicBezTo>
                        <a:pt x="27184" y="21187"/>
                        <a:pt x="27237" y="20867"/>
                        <a:pt x="27255" y="20832"/>
                      </a:cubicBezTo>
                      <a:lnTo>
                        <a:pt x="25250" y="19909"/>
                      </a:lnTo>
                      <a:lnTo>
                        <a:pt x="25835" y="18348"/>
                      </a:lnTo>
                      <a:lnTo>
                        <a:pt x="24274" y="17851"/>
                      </a:lnTo>
                      <a:cubicBezTo>
                        <a:pt x="25161" y="17514"/>
                        <a:pt x="26048" y="17727"/>
                        <a:pt x="26829" y="17531"/>
                      </a:cubicBezTo>
                      <a:cubicBezTo>
                        <a:pt x="27610" y="17336"/>
                        <a:pt x="28266" y="16751"/>
                        <a:pt x="28976" y="16325"/>
                      </a:cubicBezTo>
                      <a:cubicBezTo>
                        <a:pt x="29774" y="15846"/>
                        <a:pt x="30573" y="15349"/>
                        <a:pt x="31478" y="14781"/>
                      </a:cubicBezTo>
                      <a:cubicBezTo>
                        <a:pt x="30466" y="12723"/>
                        <a:pt x="27769" y="12049"/>
                        <a:pt x="27698" y="9565"/>
                      </a:cubicBezTo>
                      <a:lnTo>
                        <a:pt x="25143" y="11836"/>
                      </a:lnTo>
                      <a:cubicBezTo>
                        <a:pt x="25764" y="8571"/>
                        <a:pt x="23600" y="8908"/>
                        <a:pt x="22269" y="8465"/>
                      </a:cubicBezTo>
                      <a:cubicBezTo>
                        <a:pt x="21932" y="8855"/>
                        <a:pt x="21559" y="9032"/>
                        <a:pt x="21027" y="9316"/>
                      </a:cubicBezTo>
                      <a:lnTo>
                        <a:pt x="21825" y="10132"/>
                      </a:lnTo>
                      <a:lnTo>
                        <a:pt x="20353" y="11197"/>
                      </a:lnTo>
                      <a:cubicBezTo>
                        <a:pt x="21772" y="12244"/>
                        <a:pt x="20956" y="13628"/>
                        <a:pt x="20690" y="13734"/>
                      </a:cubicBezTo>
                      <a:cubicBezTo>
                        <a:pt x="18756" y="14444"/>
                        <a:pt x="19217" y="16396"/>
                        <a:pt x="18401" y="17620"/>
                      </a:cubicBezTo>
                      <a:lnTo>
                        <a:pt x="17460" y="16910"/>
                      </a:lnTo>
                      <a:cubicBezTo>
                        <a:pt x="17052" y="16502"/>
                        <a:pt x="17886" y="16360"/>
                        <a:pt x="17851" y="16023"/>
                      </a:cubicBezTo>
                      <a:cubicBezTo>
                        <a:pt x="17833" y="15580"/>
                        <a:pt x="17744" y="15136"/>
                        <a:pt x="17673" y="14639"/>
                      </a:cubicBezTo>
                      <a:lnTo>
                        <a:pt x="14781" y="13805"/>
                      </a:lnTo>
                      <a:cubicBezTo>
                        <a:pt x="14391" y="10558"/>
                        <a:pt x="17727" y="10026"/>
                        <a:pt x="19075" y="8056"/>
                      </a:cubicBezTo>
                      <a:cubicBezTo>
                        <a:pt x="19476" y="8451"/>
                        <a:pt x="19895" y="8555"/>
                        <a:pt x="20323" y="8555"/>
                      </a:cubicBezTo>
                      <a:cubicBezTo>
                        <a:pt x="20808" y="8555"/>
                        <a:pt x="21305" y="8420"/>
                        <a:pt x="21802" y="8420"/>
                      </a:cubicBezTo>
                      <a:cubicBezTo>
                        <a:pt x="21952" y="8420"/>
                        <a:pt x="22102" y="8433"/>
                        <a:pt x="22251" y="8465"/>
                      </a:cubicBezTo>
                      <a:cubicBezTo>
                        <a:pt x="22127" y="7702"/>
                        <a:pt x="22056" y="7152"/>
                        <a:pt x="21967" y="6495"/>
                      </a:cubicBezTo>
                      <a:cubicBezTo>
                        <a:pt x="23198" y="6481"/>
                        <a:pt x="23566" y="4540"/>
                        <a:pt x="24952" y="4540"/>
                      </a:cubicBezTo>
                      <a:cubicBezTo>
                        <a:pt x="25264" y="4540"/>
                        <a:pt x="25629" y="4639"/>
                        <a:pt x="26066" y="4880"/>
                      </a:cubicBezTo>
                      <a:cubicBezTo>
                        <a:pt x="25374" y="5963"/>
                        <a:pt x="24274" y="6335"/>
                        <a:pt x="23458" y="7010"/>
                      </a:cubicBezTo>
                      <a:lnTo>
                        <a:pt x="26243" y="8376"/>
                      </a:lnTo>
                      <a:lnTo>
                        <a:pt x="28089" y="7205"/>
                      </a:lnTo>
                      <a:lnTo>
                        <a:pt x="28160" y="5324"/>
                      </a:lnTo>
                      <a:cubicBezTo>
                        <a:pt x="28332" y="5383"/>
                        <a:pt x="28506" y="5414"/>
                        <a:pt x="28690" y="5414"/>
                      </a:cubicBezTo>
                      <a:cubicBezTo>
                        <a:pt x="29226" y="5414"/>
                        <a:pt x="29853" y="5151"/>
                        <a:pt x="30804" y="4543"/>
                      </a:cubicBezTo>
                      <a:lnTo>
                        <a:pt x="29029" y="3621"/>
                      </a:lnTo>
                      <a:lnTo>
                        <a:pt x="29561" y="2733"/>
                      </a:lnTo>
                      <a:lnTo>
                        <a:pt x="28231" y="1722"/>
                      </a:lnTo>
                      <a:cubicBezTo>
                        <a:pt x="28355" y="1190"/>
                        <a:pt x="28692" y="586"/>
                        <a:pt x="28515" y="232"/>
                      </a:cubicBezTo>
                      <a:cubicBezTo>
                        <a:pt x="28479" y="161"/>
                        <a:pt x="28408" y="72"/>
                        <a:pt x="28337" y="1"/>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sp>
            <p:nvSpPr>
              <p:cNvPr id="253" name="Google Shape;253;p19"/>
              <p:cNvSpPr/>
              <p:nvPr/>
            </p:nvSpPr>
            <p:spPr>
              <a:xfrm>
                <a:off x="6015523" y="3714217"/>
                <a:ext cx="557665" cy="516387"/>
              </a:xfrm>
              <a:custGeom>
                <a:rect b="b" l="l" r="r" t="t"/>
                <a:pathLst>
                  <a:path extrusionOk="0" h="89534" w="96649">
                    <a:moveTo>
                      <a:pt x="48671" y="444"/>
                    </a:moveTo>
                    <a:cubicBezTo>
                      <a:pt x="70814" y="444"/>
                      <a:pt x="90084" y="16342"/>
                      <a:pt x="93207" y="38415"/>
                    </a:cubicBezTo>
                    <a:cubicBezTo>
                      <a:pt x="96649" y="62635"/>
                      <a:pt x="79314" y="85116"/>
                      <a:pt x="54526" y="88629"/>
                    </a:cubicBezTo>
                    <a:cubicBezTo>
                      <a:pt x="52344" y="88930"/>
                      <a:pt x="50161" y="89090"/>
                      <a:pt x="47961" y="89090"/>
                    </a:cubicBezTo>
                    <a:cubicBezTo>
                      <a:pt x="25817" y="89090"/>
                      <a:pt x="6548" y="73192"/>
                      <a:pt x="3425" y="51119"/>
                    </a:cubicBezTo>
                    <a:cubicBezTo>
                      <a:pt x="1" y="26899"/>
                      <a:pt x="17318" y="4418"/>
                      <a:pt x="42123" y="905"/>
                    </a:cubicBezTo>
                    <a:cubicBezTo>
                      <a:pt x="44288" y="586"/>
                      <a:pt x="46470" y="444"/>
                      <a:pt x="48671" y="444"/>
                    </a:cubicBezTo>
                    <a:close/>
                    <a:moveTo>
                      <a:pt x="48746" y="0"/>
                    </a:moveTo>
                    <a:cubicBezTo>
                      <a:pt x="48721" y="0"/>
                      <a:pt x="48696" y="0"/>
                      <a:pt x="48671" y="0"/>
                    </a:cubicBezTo>
                    <a:cubicBezTo>
                      <a:pt x="46453" y="0"/>
                      <a:pt x="44253" y="160"/>
                      <a:pt x="42052" y="462"/>
                    </a:cubicBezTo>
                    <a:cubicBezTo>
                      <a:pt x="36002" y="1313"/>
                      <a:pt x="30164" y="3336"/>
                      <a:pt x="24895" y="6441"/>
                    </a:cubicBezTo>
                    <a:cubicBezTo>
                      <a:pt x="19838" y="9404"/>
                      <a:pt x="15402" y="13326"/>
                      <a:pt x="11835" y="17974"/>
                    </a:cubicBezTo>
                    <a:cubicBezTo>
                      <a:pt x="8269" y="22570"/>
                      <a:pt x="5643" y="27822"/>
                      <a:pt x="4099" y="33447"/>
                    </a:cubicBezTo>
                    <a:cubicBezTo>
                      <a:pt x="2520" y="39213"/>
                      <a:pt x="2130" y="45246"/>
                      <a:pt x="2981" y="51190"/>
                    </a:cubicBezTo>
                    <a:cubicBezTo>
                      <a:pt x="4507" y="61925"/>
                      <a:pt x="9955" y="71737"/>
                      <a:pt x="18276" y="78728"/>
                    </a:cubicBezTo>
                    <a:cubicBezTo>
                      <a:pt x="26561" y="85703"/>
                      <a:pt x="37054" y="89534"/>
                      <a:pt x="47886" y="89534"/>
                    </a:cubicBezTo>
                    <a:cubicBezTo>
                      <a:pt x="47911" y="89534"/>
                      <a:pt x="47936" y="89534"/>
                      <a:pt x="47961" y="89534"/>
                    </a:cubicBezTo>
                    <a:cubicBezTo>
                      <a:pt x="50179" y="89534"/>
                      <a:pt x="52397" y="89374"/>
                      <a:pt x="54579" y="89072"/>
                    </a:cubicBezTo>
                    <a:cubicBezTo>
                      <a:pt x="60647" y="88221"/>
                      <a:pt x="66467" y="86198"/>
                      <a:pt x="71737" y="83093"/>
                    </a:cubicBezTo>
                    <a:cubicBezTo>
                      <a:pt x="76794" y="80112"/>
                      <a:pt x="81230" y="76208"/>
                      <a:pt x="84796" y="71560"/>
                    </a:cubicBezTo>
                    <a:cubicBezTo>
                      <a:pt x="88363" y="66964"/>
                      <a:pt x="90989" y="61712"/>
                      <a:pt x="92532" y="56105"/>
                    </a:cubicBezTo>
                    <a:cubicBezTo>
                      <a:pt x="94112" y="50321"/>
                      <a:pt x="94502" y="44288"/>
                      <a:pt x="93650" y="38362"/>
                    </a:cubicBezTo>
                    <a:cubicBezTo>
                      <a:pt x="92124" y="27609"/>
                      <a:pt x="86677" y="17797"/>
                      <a:pt x="78355" y="10824"/>
                    </a:cubicBezTo>
                    <a:cubicBezTo>
                      <a:pt x="70071" y="3831"/>
                      <a:pt x="59578" y="0"/>
                      <a:pt x="48746" y="0"/>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grpSp>
      <p:graphicFrame>
        <p:nvGraphicFramePr>
          <p:cNvPr id="254" name="Google Shape;254;p19"/>
          <p:cNvGraphicFramePr/>
          <p:nvPr/>
        </p:nvGraphicFramePr>
        <p:xfrm>
          <a:off x="3631575" y="299850"/>
          <a:ext cx="3000000" cy="3000000"/>
        </p:xfrm>
        <a:graphic>
          <a:graphicData uri="http://schemas.openxmlformats.org/drawingml/2006/table">
            <a:tbl>
              <a:tblPr bandCol="1" bandRow="1">
                <a:noFill/>
                <a:tableStyleId>{EF9DE316-F9E5-4D8E-BBB0-B9251D7F4A3C}</a:tableStyleId>
              </a:tblPr>
              <a:tblGrid>
                <a:gridCol w="5689425"/>
              </a:tblGrid>
              <a:tr h="249375">
                <a:tc>
                  <a:txBody>
                    <a:bodyPr/>
                    <a:lstStyle/>
                    <a:p>
                      <a:pPr indent="0" lvl="0" marL="0" rtl="0" algn="ctr">
                        <a:lnSpc>
                          <a:spcPct val="107916"/>
                        </a:lnSpc>
                        <a:spcBef>
                          <a:spcPts val="0"/>
                        </a:spcBef>
                        <a:spcAft>
                          <a:spcPts val="0"/>
                        </a:spcAft>
                        <a:buNone/>
                      </a:pPr>
                      <a:r>
                        <a:rPr lang="en">
                          <a:latin typeface="Calibri"/>
                          <a:ea typeface="Calibri"/>
                          <a:cs typeface="Calibri"/>
                          <a:sym typeface="Calibri"/>
                        </a:rPr>
                        <a:t>Model Reflection</a:t>
                      </a:r>
                      <a:endParaRPr>
                        <a:latin typeface="Calibri"/>
                        <a:ea typeface="Calibri"/>
                        <a:cs typeface="Calibri"/>
                        <a:sym typeface="Calibri"/>
                      </a:endParaRPr>
                    </a:p>
                  </a:txBody>
                  <a:tcPr marT="0" marB="0" marR="68575" marL="68575" anchor="ctr">
                    <a:solidFill>
                      <a:srgbClr val="E7E6E6"/>
                    </a:solidFill>
                  </a:tcPr>
                </a:tc>
              </a:tr>
              <a:tr h="761875">
                <a:tc>
                  <a:txBody>
                    <a:bodyPr/>
                    <a:lstStyle/>
                    <a:p>
                      <a:pPr indent="0" lvl="0" marL="0" rtl="0" algn="l">
                        <a:lnSpc>
                          <a:spcPct val="107916"/>
                        </a:lnSpc>
                        <a:spcBef>
                          <a:spcPts val="0"/>
                        </a:spcBef>
                        <a:spcAft>
                          <a:spcPts val="0"/>
                        </a:spcAft>
                        <a:buNone/>
                      </a:pPr>
                      <a:r>
                        <a:rPr lang="en" sz="1100">
                          <a:latin typeface="Calibri"/>
                          <a:ea typeface="Calibri"/>
                          <a:cs typeface="Calibri"/>
                          <a:sym typeface="Calibri"/>
                        </a:rPr>
                        <a:t>The model I chose to support my policy proposal is...</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txBody>
                  <a:tcPr marT="0" marB="0" marR="68575" marL="68575"/>
                </a:tc>
              </a:tr>
              <a:tr h="779275">
                <a:tc>
                  <a:txBody>
                    <a:bodyPr/>
                    <a:lstStyle/>
                    <a:p>
                      <a:pPr indent="0" lvl="0" marL="0" rtl="0" algn="l">
                        <a:lnSpc>
                          <a:spcPct val="107916"/>
                        </a:lnSpc>
                        <a:spcBef>
                          <a:spcPts val="0"/>
                        </a:spcBef>
                        <a:spcAft>
                          <a:spcPts val="0"/>
                        </a:spcAft>
                        <a:buNone/>
                      </a:pPr>
                      <a:r>
                        <a:rPr lang="en" sz="1100">
                          <a:latin typeface="Calibri"/>
                          <a:ea typeface="Calibri"/>
                          <a:cs typeface="Calibri"/>
                          <a:sym typeface="Calibri"/>
                        </a:rPr>
                        <a:t>I decided that this was the best model to help support my policy because...</a:t>
                      </a:r>
                      <a:endParaRPr sz="1100">
                        <a:latin typeface="Calibri"/>
                        <a:ea typeface="Calibri"/>
                        <a:cs typeface="Calibri"/>
                        <a:sym typeface="Calibri"/>
                      </a:endParaRPr>
                    </a:p>
                    <a:p>
                      <a:pPr indent="0" lvl="0" marL="0" rtl="0" algn="l">
                        <a:lnSpc>
                          <a:spcPct val="107916"/>
                        </a:lnSpc>
                        <a:spcBef>
                          <a:spcPts val="0"/>
                        </a:spcBef>
                        <a:spcAft>
                          <a:spcPts val="0"/>
                        </a:spcAft>
                        <a:buNone/>
                      </a:pPr>
                      <a:r>
                        <a:t/>
                      </a:r>
                      <a:endParaRPr sz="1100">
                        <a:latin typeface="Calibri"/>
                        <a:ea typeface="Calibri"/>
                        <a:cs typeface="Calibri"/>
                        <a:sym typeface="Calibri"/>
                      </a:endParaRPr>
                    </a:p>
                    <a:p>
                      <a:pPr indent="0" lvl="0" marL="0" rtl="0" algn="l">
                        <a:lnSpc>
                          <a:spcPct val="107916"/>
                        </a:lnSpc>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txBody>
                  <a:tcPr marT="0" marB="0" marR="68575" marL="68575"/>
                </a:tc>
              </a:tr>
              <a:tr h="761875">
                <a:tc>
                  <a:txBody>
                    <a:bodyPr/>
                    <a:lstStyle/>
                    <a:p>
                      <a:pPr indent="0" lvl="0" marL="0" rtl="0" algn="l">
                        <a:spcBef>
                          <a:spcPts val="0"/>
                        </a:spcBef>
                        <a:spcAft>
                          <a:spcPts val="0"/>
                        </a:spcAft>
                        <a:buNone/>
                      </a:pPr>
                      <a:r>
                        <a:rPr lang="en" sz="1100">
                          <a:latin typeface="Calibri"/>
                          <a:ea typeface="Calibri"/>
                          <a:cs typeface="Calibri"/>
                          <a:sym typeface="Calibri"/>
                        </a:rPr>
                        <a:t>The information about COVID-19 that this model is good at communicating is...</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txBody>
                  <a:tcPr marT="0" marB="0" marR="68575" marL="68575"/>
                </a:tc>
              </a:tr>
              <a:tr h="789675">
                <a:tc>
                  <a:txBody>
                    <a:bodyPr/>
                    <a:lstStyle/>
                    <a:p>
                      <a:pPr indent="0" lvl="0" marL="0" rtl="0" algn="l">
                        <a:lnSpc>
                          <a:spcPct val="107916"/>
                        </a:lnSpc>
                        <a:spcBef>
                          <a:spcPts val="0"/>
                        </a:spcBef>
                        <a:spcAft>
                          <a:spcPts val="0"/>
                        </a:spcAft>
                        <a:buNone/>
                      </a:pPr>
                      <a:r>
                        <a:rPr lang="en" sz="1100">
                          <a:latin typeface="Calibri"/>
                          <a:ea typeface="Calibri"/>
                          <a:cs typeface="Calibri"/>
                          <a:sym typeface="Calibri"/>
                        </a:rPr>
                        <a:t>This information is useful as support for my argument because...</a:t>
                      </a:r>
                      <a:endParaRPr sz="1100">
                        <a:latin typeface="Calibri"/>
                        <a:ea typeface="Calibri"/>
                        <a:cs typeface="Calibri"/>
                        <a:sym typeface="Calibri"/>
                      </a:endParaRPr>
                    </a:p>
                    <a:p>
                      <a:pPr indent="0" lvl="0" marL="0" rtl="0" algn="l">
                        <a:lnSpc>
                          <a:spcPct val="107916"/>
                        </a:lnSpc>
                        <a:spcBef>
                          <a:spcPts val="0"/>
                        </a:spcBef>
                        <a:spcAft>
                          <a:spcPts val="0"/>
                        </a:spcAft>
                        <a:buNone/>
                      </a:pPr>
                      <a:r>
                        <a:t/>
                      </a:r>
                      <a:endParaRPr sz="1100">
                        <a:latin typeface="Calibri"/>
                        <a:ea typeface="Calibri"/>
                        <a:cs typeface="Calibri"/>
                        <a:sym typeface="Calibri"/>
                      </a:endParaRPr>
                    </a:p>
                    <a:p>
                      <a:pPr indent="0" lvl="0" marL="0" rtl="0" algn="l">
                        <a:lnSpc>
                          <a:spcPct val="107916"/>
                        </a:lnSpc>
                        <a:spcBef>
                          <a:spcPts val="0"/>
                        </a:spcBef>
                        <a:spcAft>
                          <a:spcPts val="0"/>
                        </a:spcAft>
                        <a:buNone/>
                      </a:pPr>
                      <a:r>
                        <a:t/>
                      </a:r>
                      <a:endParaRPr sz="1100">
                        <a:latin typeface="Calibri"/>
                        <a:ea typeface="Calibri"/>
                        <a:cs typeface="Calibri"/>
                        <a:sym typeface="Calibri"/>
                      </a:endParaRPr>
                    </a:p>
                    <a:p>
                      <a:pPr indent="0" lvl="0" marL="0" rtl="0" algn="l">
                        <a:lnSpc>
                          <a:spcPct val="107916"/>
                        </a:lnSpc>
                        <a:spcBef>
                          <a:spcPts val="0"/>
                        </a:spcBef>
                        <a:spcAft>
                          <a:spcPts val="0"/>
                        </a:spcAft>
                        <a:buNone/>
                      </a:pPr>
                      <a:r>
                        <a:t/>
                      </a:r>
                      <a:endParaRPr sz="1100">
                        <a:latin typeface="Calibri"/>
                        <a:ea typeface="Calibri"/>
                        <a:cs typeface="Calibri"/>
                        <a:sym typeface="Calibri"/>
                      </a:endParaRPr>
                    </a:p>
                  </a:txBody>
                  <a:tcPr marT="0" marB="0" marR="68575" marL="68575"/>
                </a:tc>
              </a:tr>
              <a:tr h="761875">
                <a:tc>
                  <a:txBody>
                    <a:bodyPr/>
                    <a:lstStyle/>
                    <a:p>
                      <a:pPr indent="0" lvl="0" marL="0" rtl="0" algn="l">
                        <a:spcBef>
                          <a:spcPts val="0"/>
                        </a:spcBef>
                        <a:spcAft>
                          <a:spcPts val="0"/>
                        </a:spcAft>
                        <a:buNone/>
                      </a:pPr>
                      <a:r>
                        <a:rPr lang="en" sz="1100">
                          <a:latin typeface="Calibri"/>
                          <a:ea typeface="Calibri"/>
                          <a:cs typeface="Calibri"/>
                          <a:sym typeface="Calibri"/>
                        </a:rPr>
                        <a:t>Some information about COVID-19 that was left off this model is...</a:t>
                      </a:r>
                      <a:endParaRPr i="1"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txBody>
                  <a:tcPr marT="0" marB="0" marR="68575" marL="68575">
                    <a:solidFill>
                      <a:srgbClr val="B7B7B7"/>
                    </a:solidFill>
                  </a:tcPr>
                </a:tc>
              </a:tr>
              <a:tr h="761875">
                <a:tc>
                  <a:txBody>
                    <a:bodyPr/>
                    <a:lstStyle/>
                    <a:p>
                      <a:pPr indent="0" lvl="0" marL="0" rtl="0" algn="l">
                        <a:spcBef>
                          <a:spcPts val="0"/>
                        </a:spcBef>
                        <a:spcAft>
                          <a:spcPts val="0"/>
                        </a:spcAft>
                        <a:buNone/>
                      </a:pPr>
                      <a:r>
                        <a:rPr lang="en" sz="1100">
                          <a:latin typeface="Calibri"/>
                          <a:ea typeface="Calibri"/>
                          <a:cs typeface="Calibri"/>
                          <a:sym typeface="Calibri"/>
                        </a:rPr>
                        <a:t>This information is less useful as support for my argument because...</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txBody>
                  <a:tcPr marT="0" marB="0" marR="68575" marL="68575">
                    <a:solidFill>
                      <a:srgbClr val="B7B7B7"/>
                    </a:solidFill>
                  </a:tcPr>
                </a:tc>
              </a:tr>
              <a:tr h="789675">
                <a:tc>
                  <a:txBody>
                    <a:bodyPr/>
                    <a:lstStyle/>
                    <a:p>
                      <a:pPr indent="0" lvl="0" marL="0" rtl="0" algn="l">
                        <a:lnSpc>
                          <a:spcPct val="107916"/>
                        </a:lnSpc>
                        <a:spcBef>
                          <a:spcPts val="0"/>
                        </a:spcBef>
                        <a:spcAft>
                          <a:spcPts val="0"/>
                        </a:spcAft>
                        <a:buNone/>
                      </a:pPr>
                      <a:r>
                        <a:rPr lang="en" sz="1100">
                          <a:latin typeface="Calibri"/>
                          <a:ea typeface="Calibri"/>
                          <a:cs typeface="Calibri"/>
                          <a:sym typeface="Calibri"/>
                        </a:rPr>
                        <a:t>A COVID-19 model that I did NOT include in my proposal is...</a:t>
                      </a:r>
                      <a:endParaRPr sz="1100">
                        <a:latin typeface="Calibri"/>
                        <a:ea typeface="Calibri"/>
                        <a:cs typeface="Calibri"/>
                        <a:sym typeface="Calibri"/>
                      </a:endParaRPr>
                    </a:p>
                    <a:p>
                      <a:pPr indent="0" lvl="0" marL="0" rtl="0" algn="l">
                        <a:lnSpc>
                          <a:spcPct val="107916"/>
                        </a:lnSpc>
                        <a:spcBef>
                          <a:spcPts val="0"/>
                        </a:spcBef>
                        <a:spcAft>
                          <a:spcPts val="0"/>
                        </a:spcAft>
                        <a:buNone/>
                      </a:pPr>
                      <a:r>
                        <a:t/>
                      </a:r>
                      <a:endParaRPr sz="1100">
                        <a:latin typeface="Calibri"/>
                        <a:ea typeface="Calibri"/>
                        <a:cs typeface="Calibri"/>
                        <a:sym typeface="Calibri"/>
                      </a:endParaRPr>
                    </a:p>
                    <a:p>
                      <a:pPr indent="0" lvl="0" marL="0" rtl="0" algn="l">
                        <a:lnSpc>
                          <a:spcPct val="107916"/>
                        </a:lnSpc>
                        <a:spcBef>
                          <a:spcPts val="0"/>
                        </a:spcBef>
                        <a:spcAft>
                          <a:spcPts val="0"/>
                        </a:spcAft>
                        <a:buNone/>
                      </a:pPr>
                      <a:r>
                        <a:t/>
                      </a:r>
                      <a:endParaRPr sz="1100">
                        <a:latin typeface="Calibri"/>
                        <a:ea typeface="Calibri"/>
                        <a:cs typeface="Calibri"/>
                        <a:sym typeface="Calibri"/>
                      </a:endParaRPr>
                    </a:p>
                    <a:p>
                      <a:pPr indent="0" lvl="0" marL="0" rtl="0" algn="l">
                        <a:lnSpc>
                          <a:spcPct val="107916"/>
                        </a:lnSpc>
                        <a:spcBef>
                          <a:spcPts val="0"/>
                        </a:spcBef>
                        <a:spcAft>
                          <a:spcPts val="0"/>
                        </a:spcAft>
                        <a:buNone/>
                      </a:pPr>
                      <a:r>
                        <a:t/>
                      </a:r>
                      <a:endParaRPr sz="1100">
                        <a:latin typeface="Calibri"/>
                        <a:ea typeface="Calibri"/>
                        <a:cs typeface="Calibri"/>
                        <a:sym typeface="Calibri"/>
                      </a:endParaRPr>
                    </a:p>
                  </a:txBody>
                  <a:tcPr marT="0" marB="0" marR="68575" marL="68575">
                    <a:solidFill>
                      <a:srgbClr val="B7B7B7"/>
                    </a:solidFill>
                  </a:tcPr>
                </a:tc>
              </a:tr>
              <a:tr h="789675">
                <a:tc>
                  <a:txBody>
                    <a:bodyPr/>
                    <a:lstStyle/>
                    <a:p>
                      <a:pPr indent="0" lvl="0" marL="0" rtl="0" algn="l">
                        <a:lnSpc>
                          <a:spcPct val="107916"/>
                        </a:lnSpc>
                        <a:spcBef>
                          <a:spcPts val="0"/>
                        </a:spcBef>
                        <a:spcAft>
                          <a:spcPts val="0"/>
                        </a:spcAft>
                        <a:buNone/>
                      </a:pPr>
                      <a:r>
                        <a:rPr lang="en" sz="1100">
                          <a:latin typeface="Calibri"/>
                          <a:ea typeface="Calibri"/>
                          <a:cs typeface="Calibri"/>
                          <a:sym typeface="Calibri"/>
                        </a:rPr>
                        <a:t>I decided that this model was less helpful because...</a:t>
                      </a:r>
                      <a:endParaRPr sz="1100">
                        <a:latin typeface="Calibri"/>
                        <a:ea typeface="Calibri"/>
                        <a:cs typeface="Calibri"/>
                        <a:sym typeface="Calibri"/>
                      </a:endParaRPr>
                    </a:p>
                    <a:p>
                      <a:pPr indent="0" lvl="0" marL="0" rtl="0" algn="l">
                        <a:lnSpc>
                          <a:spcPct val="107916"/>
                        </a:lnSpc>
                        <a:spcBef>
                          <a:spcPts val="0"/>
                        </a:spcBef>
                        <a:spcAft>
                          <a:spcPts val="0"/>
                        </a:spcAft>
                        <a:buNone/>
                      </a:pPr>
                      <a:r>
                        <a:t/>
                      </a:r>
                      <a:endParaRPr sz="1100">
                        <a:latin typeface="Calibri"/>
                        <a:ea typeface="Calibri"/>
                        <a:cs typeface="Calibri"/>
                        <a:sym typeface="Calibri"/>
                      </a:endParaRPr>
                    </a:p>
                    <a:p>
                      <a:pPr indent="0" lvl="0" marL="0" rtl="0" algn="l">
                        <a:lnSpc>
                          <a:spcPct val="107916"/>
                        </a:lnSpc>
                        <a:spcBef>
                          <a:spcPts val="0"/>
                        </a:spcBef>
                        <a:spcAft>
                          <a:spcPts val="0"/>
                        </a:spcAft>
                        <a:buNone/>
                      </a:pPr>
                      <a:r>
                        <a:t/>
                      </a:r>
                      <a:endParaRPr sz="1100">
                        <a:latin typeface="Calibri"/>
                        <a:ea typeface="Calibri"/>
                        <a:cs typeface="Calibri"/>
                        <a:sym typeface="Calibri"/>
                      </a:endParaRPr>
                    </a:p>
                    <a:p>
                      <a:pPr indent="0" lvl="0" marL="0" rtl="0" algn="l">
                        <a:lnSpc>
                          <a:spcPct val="107916"/>
                        </a:lnSpc>
                        <a:spcBef>
                          <a:spcPts val="0"/>
                        </a:spcBef>
                        <a:spcAft>
                          <a:spcPts val="0"/>
                        </a:spcAft>
                        <a:buNone/>
                      </a:pPr>
                      <a:r>
                        <a:t/>
                      </a:r>
                      <a:endParaRPr sz="1100">
                        <a:latin typeface="Calibri"/>
                        <a:ea typeface="Calibri"/>
                        <a:cs typeface="Calibri"/>
                        <a:sym typeface="Calibri"/>
                      </a:endParaRPr>
                    </a:p>
                  </a:txBody>
                  <a:tcPr marT="0" marB="0" marR="68575" marL="68575">
                    <a:solidFill>
                      <a:srgbClr val="B7B7B7"/>
                    </a:solidFill>
                  </a:tcPr>
                </a:tc>
              </a:tr>
              <a:tr h="789675">
                <a:tc>
                  <a:txBody>
                    <a:bodyPr/>
                    <a:lstStyle/>
                    <a:p>
                      <a:pPr indent="0" lvl="0" marL="0" rtl="0" algn="l">
                        <a:lnSpc>
                          <a:spcPct val="107916"/>
                        </a:lnSpc>
                        <a:spcBef>
                          <a:spcPts val="0"/>
                        </a:spcBef>
                        <a:spcAft>
                          <a:spcPts val="0"/>
                        </a:spcAft>
                        <a:buNone/>
                      </a:pPr>
                      <a:r>
                        <a:rPr lang="en" sz="1100">
                          <a:latin typeface="Calibri"/>
                          <a:ea typeface="Calibri"/>
                          <a:cs typeface="Calibri"/>
                          <a:sym typeface="Calibri"/>
                        </a:rPr>
                        <a:t>This model would be helpful if I was trying to show...</a:t>
                      </a:r>
                      <a:endParaRPr sz="1100">
                        <a:latin typeface="Calibri"/>
                        <a:ea typeface="Calibri"/>
                        <a:cs typeface="Calibri"/>
                        <a:sym typeface="Calibri"/>
                      </a:endParaRPr>
                    </a:p>
                    <a:p>
                      <a:pPr indent="0" lvl="0" marL="0" rtl="0" algn="l">
                        <a:lnSpc>
                          <a:spcPct val="107916"/>
                        </a:lnSpc>
                        <a:spcBef>
                          <a:spcPts val="0"/>
                        </a:spcBef>
                        <a:spcAft>
                          <a:spcPts val="0"/>
                        </a:spcAft>
                        <a:buNone/>
                      </a:pPr>
                      <a:r>
                        <a:t/>
                      </a:r>
                      <a:endParaRPr sz="1100">
                        <a:latin typeface="Calibri"/>
                        <a:ea typeface="Calibri"/>
                        <a:cs typeface="Calibri"/>
                        <a:sym typeface="Calibri"/>
                      </a:endParaRPr>
                    </a:p>
                    <a:p>
                      <a:pPr indent="0" lvl="0" marL="0" rtl="0" algn="l">
                        <a:lnSpc>
                          <a:spcPct val="107916"/>
                        </a:lnSpc>
                        <a:spcBef>
                          <a:spcPts val="0"/>
                        </a:spcBef>
                        <a:spcAft>
                          <a:spcPts val="0"/>
                        </a:spcAft>
                        <a:buNone/>
                      </a:pPr>
                      <a:r>
                        <a:t/>
                      </a:r>
                      <a:endParaRPr sz="1100">
                        <a:latin typeface="Calibri"/>
                        <a:ea typeface="Calibri"/>
                        <a:cs typeface="Calibri"/>
                        <a:sym typeface="Calibri"/>
                      </a:endParaRPr>
                    </a:p>
                    <a:p>
                      <a:pPr indent="0" lvl="0" marL="0" rtl="0" algn="l">
                        <a:lnSpc>
                          <a:spcPct val="107916"/>
                        </a:lnSpc>
                        <a:spcBef>
                          <a:spcPts val="0"/>
                        </a:spcBef>
                        <a:spcAft>
                          <a:spcPts val="0"/>
                        </a:spcAft>
                        <a:buNone/>
                      </a:pPr>
                      <a:r>
                        <a:t/>
                      </a:r>
                      <a:endParaRPr sz="1100">
                        <a:latin typeface="Calibri"/>
                        <a:ea typeface="Calibri"/>
                        <a:cs typeface="Calibri"/>
                        <a:sym typeface="Calibri"/>
                      </a:endParaRPr>
                    </a:p>
                  </a:txBody>
                  <a:tcPr marT="0" marB="0" marR="68575" marL="68575">
                    <a:solidFill>
                      <a:srgbClr val="B7B7B7"/>
                    </a:solidFill>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